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5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18288000" cy="10287000"/>
  <p:notesSz cx="18288000" cy="10287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754" y="5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600" b="1" i="0">
                <a:solidFill>
                  <a:srgbClr val="014095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400" b="1" i="0">
                <a:solidFill>
                  <a:srgbClr val="014095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600" b="1" i="0">
                <a:solidFill>
                  <a:srgbClr val="014095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7400" b="1" i="0">
                <a:solidFill>
                  <a:srgbClr val="014095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600" b="1" i="0">
                <a:solidFill>
                  <a:srgbClr val="014095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12/14/2023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solidFill>
            <a:srgbClr val="EEF3F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55038" y="0"/>
            <a:ext cx="9587738" cy="10286997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466576" y="0"/>
            <a:ext cx="6821424" cy="10286993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49464" y="0"/>
            <a:ext cx="9587699" cy="10286996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542776" y="1709927"/>
            <a:ext cx="6745224" cy="7237476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928347" y="2043683"/>
            <a:ext cx="6359652" cy="657148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600" b="1" i="0">
                <a:solidFill>
                  <a:srgbClr val="014095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12/14/2023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12/14/2023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solidFill>
            <a:srgbClr val="EEF3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16000" y="902284"/>
            <a:ext cx="14773910" cy="1031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600" b="1" i="0">
                <a:solidFill>
                  <a:srgbClr val="014095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133980" y="3057867"/>
            <a:ext cx="13660119" cy="2668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400" b="1" i="0">
                <a:solidFill>
                  <a:srgbClr val="014095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645919"/>
              <a:ext cx="18287999" cy="780636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"/>
              <a:ext cx="9138158" cy="1028699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2314955"/>
              <a:ext cx="10944352" cy="587349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299043" y="1154870"/>
              <a:ext cx="955675" cy="28575"/>
            </a:xfrm>
            <a:custGeom>
              <a:avLst/>
              <a:gdLst/>
              <a:ahLst/>
              <a:cxnLst/>
              <a:rect l="l" t="t" r="r" b="b"/>
              <a:pathLst>
                <a:path w="955675" h="28575">
                  <a:moveTo>
                    <a:pt x="955558" y="0"/>
                  </a:moveTo>
                  <a:lnTo>
                    <a:pt x="0" y="0"/>
                  </a:lnTo>
                  <a:lnTo>
                    <a:pt x="0" y="27948"/>
                  </a:lnTo>
                  <a:lnTo>
                    <a:pt x="955558" y="27948"/>
                  </a:lnTo>
                  <a:lnTo>
                    <a:pt x="955558" y="0"/>
                  </a:lnTo>
                  <a:close/>
                </a:path>
              </a:pathLst>
            </a:custGeom>
            <a:solidFill>
              <a:srgbClr val="C6D6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301425" y="523484"/>
              <a:ext cx="243665" cy="24357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429961" y="1346971"/>
              <a:ext cx="243665" cy="24355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233870" y="1084882"/>
              <a:ext cx="167956" cy="16797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46602" y="1243607"/>
              <a:ext cx="168003" cy="16797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429961" y="279655"/>
              <a:ext cx="167956" cy="16799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947290" y="896787"/>
              <a:ext cx="167956" cy="16794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94922" y="332641"/>
              <a:ext cx="168003" cy="167972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0" y="0"/>
              <a:ext cx="4318000" cy="9717405"/>
            </a:xfrm>
            <a:custGeom>
              <a:avLst/>
              <a:gdLst/>
              <a:ahLst/>
              <a:cxnLst/>
              <a:rect l="l" t="t" r="r" b="b"/>
              <a:pathLst>
                <a:path w="4318000" h="9717405">
                  <a:moveTo>
                    <a:pt x="956310" y="1315237"/>
                  </a:moveTo>
                  <a:lnTo>
                    <a:pt x="0" y="1315237"/>
                  </a:lnTo>
                  <a:lnTo>
                    <a:pt x="0" y="1343177"/>
                  </a:lnTo>
                  <a:lnTo>
                    <a:pt x="956310" y="1343177"/>
                  </a:lnTo>
                  <a:lnTo>
                    <a:pt x="956310" y="1315237"/>
                  </a:lnTo>
                  <a:close/>
                </a:path>
                <a:path w="4318000" h="9717405">
                  <a:moveTo>
                    <a:pt x="1117536" y="398881"/>
                  </a:moveTo>
                  <a:lnTo>
                    <a:pt x="92760" y="398881"/>
                  </a:lnTo>
                  <a:lnTo>
                    <a:pt x="0" y="306120"/>
                  </a:lnTo>
                  <a:lnTo>
                    <a:pt x="0" y="365417"/>
                  </a:lnTo>
                  <a:lnTo>
                    <a:pt x="75412" y="440804"/>
                  </a:lnTo>
                  <a:lnTo>
                    <a:pt x="1117536" y="440804"/>
                  </a:lnTo>
                  <a:lnTo>
                    <a:pt x="1117536" y="398881"/>
                  </a:lnTo>
                  <a:close/>
                </a:path>
                <a:path w="4318000" h="9717405">
                  <a:moveTo>
                    <a:pt x="2988284" y="1050137"/>
                  </a:moveTo>
                  <a:lnTo>
                    <a:pt x="2968485" y="1030389"/>
                  </a:lnTo>
                  <a:lnTo>
                    <a:pt x="2707817" y="1290967"/>
                  </a:lnTo>
                  <a:lnTo>
                    <a:pt x="1440243" y="1290967"/>
                  </a:lnTo>
                  <a:lnTo>
                    <a:pt x="1127417" y="978217"/>
                  </a:lnTo>
                  <a:lnTo>
                    <a:pt x="1123340" y="974090"/>
                  </a:lnTo>
                  <a:lnTo>
                    <a:pt x="0" y="974090"/>
                  </a:lnTo>
                  <a:lnTo>
                    <a:pt x="0" y="1002042"/>
                  </a:lnTo>
                  <a:lnTo>
                    <a:pt x="1111732" y="1002042"/>
                  </a:lnTo>
                  <a:lnTo>
                    <a:pt x="1428686" y="1318907"/>
                  </a:lnTo>
                  <a:lnTo>
                    <a:pt x="2719463" y="1318907"/>
                  </a:lnTo>
                  <a:lnTo>
                    <a:pt x="2747416" y="1290967"/>
                  </a:lnTo>
                  <a:lnTo>
                    <a:pt x="2988284" y="1050137"/>
                  </a:lnTo>
                  <a:close/>
                </a:path>
                <a:path w="4318000" h="9717405">
                  <a:moveTo>
                    <a:pt x="3455352" y="1450428"/>
                  </a:moveTo>
                  <a:lnTo>
                    <a:pt x="1773123" y="1450428"/>
                  </a:lnTo>
                  <a:lnTo>
                    <a:pt x="1366812" y="1856689"/>
                  </a:lnTo>
                  <a:lnTo>
                    <a:pt x="277025" y="1856689"/>
                  </a:lnTo>
                  <a:lnTo>
                    <a:pt x="0" y="2133384"/>
                  </a:lnTo>
                  <a:lnTo>
                    <a:pt x="0" y="2192617"/>
                  </a:lnTo>
                  <a:lnTo>
                    <a:pt x="294386" y="1898586"/>
                  </a:lnTo>
                  <a:lnTo>
                    <a:pt x="1384173" y="1898599"/>
                  </a:lnTo>
                  <a:lnTo>
                    <a:pt x="1790484" y="1492338"/>
                  </a:lnTo>
                  <a:lnTo>
                    <a:pt x="3455352" y="1492338"/>
                  </a:lnTo>
                  <a:lnTo>
                    <a:pt x="3455352" y="1450428"/>
                  </a:lnTo>
                  <a:close/>
                </a:path>
                <a:path w="4318000" h="9717405">
                  <a:moveTo>
                    <a:pt x="3455352" y="355892"/>
                  </a:moveTo>
                  <a:lnTo>
                    <a:pt x="1787588" y="355892"/>
                  </a:lnTo>
                  <a:lnTo>
                    <a:pt x="1431658" y="0"/>
                  </a:lnTo>
                  <a:lnTo>
                    <a:pt x="1392135" y="0"/>
                  </a:lnTo>
                  <a:lnTo>
                    <a:pt x="1776018" y="383844"/>
                  </a:lnTo>
                  <a:lnTo>
                    <a:pt x="3455352" y="383844"/>
                  </a:lnTo>
                  <a:lnTo>
                    <a:pt x="3455352" y="355892"/>
                  </a:lnTo>
                  <a:close/>
                </a:path>
                <a:path w="4318000" h="9717405">
                  <a:moveTo>
                    <a:pt x="4254601" y="9689274"/>
                  </a:moveTo>
                  <a:lnTo>
                    <a:pt x="3299041" y="9689274"/>
                  </a:lnTo>
                  <a:lnTo>
                    <a:pt x="3299041" y="9717227"/>
                  </a:lnTo>
                  <a:lnTo>
                    <a:pt x="4254601" y="9717227"/>
                  </a:lnTo>
                  <a:lnTo>
                    <a:pt x="4254601" y="9689274"/>
                  </a:lnTo>
                  <a:close/>
                </a:path>
                <a:path w="4318000" h="9717405">
                  <a:moveTo>
                    <a:pt x="4317720" y="626249"/>
                  </a:moveTo>
                  <a:lnTo>
                    <a:pt x="2535656" y="626249"/>
                  </a:lnTo>
                  <a:lnTo>
                    <a:pt x="2237486" y="924534"/>
                  </a:lnTo>
                  <a:lnTo>
                    <a:pt x="1706753" y="924534"/>
                  </a:lnTo>
                  <a:lnTo>
                    <a:pt x="1456728" y="674535"/>
                  </a:lnTo>
                  <a:lnTo>
                    <a:pt x="0" y="674535"/>
                  </a:lnTo>
                  <a:lnTo>
                    <a:pt x="0" y="716432"/>
                  </a:lnTo>
                  <a:lnTo>
                    <a:pt x="1439354" y="716432"/>
                  </a:lnTo>
                  <a:lnTo>
                    <a:pt x="1689404" y="966457"/>
                  </a:lnTo>
                  <a:lnTo>
                    <a:pt x="2254720" y="966457"/>
                  </a:lnTo>
                  <a:lnTo>
                    <a:pt x="2296668" y="924534"/>
                  </a:lnTo>
                  <a:lnTo>
                    <a:pt x="2553131" y="668147"/>
                  </a:lnTo>
                  <a:lnTo>
                    <a:pt x="4317720" y="668147"/>
                  </a:lnTo>
                  <a:lnTo>
                    <a:pt x="4317720" y="626249"/>
                  </a:lnTo>
                  <a:close/>
                </a:path>
              </a:pathLst>
            </a:custGeom>
            <a:solidFill>
              <a:srgbClr val="C6D6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429961" y="9881371"/>
              <a:ext cx="243665" cy="24355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301425" y="9057884"/>
              <a:ext cx="243665" cy="243573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46602" y="9778007"/>
              <a:ext cx="168003" cy="167972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233870" y="9619281"/>
              <a:ext cx="167956" cy="167972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429961" y="8814054"/>
              <a:ext cx="167956" cy="167995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947290" y="9431186"/>
              <a:ext cx="167956" cy="167948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94922" y="8867040"/>
              <a:ext cx="168003" cy="167972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0" y="8191549"/>
              <a:ext cx="4318000" cy="2095500"/>
            </a:xfrm>
            <a:custGeom>
              <a:avLst/>
              <a:gdLst/>
              <a:ahLst/>
              <a:cxnLst/>
              <a:rect l="l" t="t" r="r" b="b"/>
              <a:pathLst>
                <a:path w="4318000" h="2095500">
                  <a:moveTo>
                    <a:pt x="3455352" y="1793278"/>
                  </a:moveTo>
                  <a:lnTo>
                    <a:pt x="1773131" y="1793278"/>
                  </a:lnTo>
                  <a:lnTo>
                    <a:pt x="1470923" y="2095447"/>
                  </a:lnTo>
                  <a:lnTo>
                    <a:pt x="1530183" y="2095447"/>
                  </a:lnTo>
                  <a:lnTo>
                    <a:pt x="1790485" y="1835178"/>
                  </a:lnTo>
                  <a:lnTo>
                    <a:pt x="3455352" y="1835178"/>
                  </a:lnTo>
                  <a:lnTo>
                    <a:pt x="3455352" y="1793278"/>
                  </a:lnTo>
                  <a:close/>
                </a:path>
                <a:path w="4318000" h="2095500">
                  <a:moveTo>
                    <a:pt x="0" y="648966"/>
                  </a:moveTo>
                  <a:lnTo>
                    <a:pt x="0" y="708259"/>
                  </a:lnTo>
                  <a:lnTo>
                    <a:pt x="75418" y="783653"/>
                  </a:lnTo>
                  <a:lnTo>
                    <a:pt x="1117541" y="783653"/>
                  </a:lnTo>
                  <a:lnTo>
                    <a:pt x="1117541" y="741729"/>
                  </a:lnTo>
                  <a:lnTo>
                    <a:pt x="92772" y="741729"/>
                  </a:lnTo>
                  <a:lnTo>
                    <a:pt x="0" y="648966"/>
                  </a:lnTo>
                  <a:close/>
                </a:path>
                <a:path w="4318000" h="2095500">
                  <a:moveTo>
                    <a:pt x="0" y="0"/>
                  </a:moveTo>
                  <a:lnTo>
                    <a:pt x="0" y="39657"/>
                  </a:lnTo>
                  <a:lnTo>
                    <a:pt x="275847" y="316466"/>
                  </a:lnTo>
                  <a:lnTo>
                    <a:pt x="279924" y="320425"/>
                  </a:lnTo>
                  <a:lnTo>
                    <a:pt x="1369709" y="320425"/>
                  </a:lnTo>
                  <a:lnTo>
                    <a:pt x="1776019" y="726684"/>
                  </a:lnTo>
                  <a:lnTo>
                    <a:pt x="3455352" y="726684"/>
                  </a:lnTo>
                  <a:lnTo>
                    <a:pt x="3455352" y="698735"/>
                  </a:lnTo>
                  <a:lnTo>
                    <a:pt x="1787597" y="698735"/>
                  </a:lnTo>
                  <a:lnTo>
                    <a:pt x="1381286" y="292476"/>
                  </a:lnTo>
                  <a:lnTo>
                    <a:pt x="291502" y="292476"/>
                  </a:lnTo>
                  <a:lnTo>
                    <a:pt x="0" y="0"/>
                  </a:lnTo>
                  <a:close/>
                </a:path>
                <a:path w="4318000" h="2095500">
                  <a:moveTo>
                    <a:pt x="1456738" y="1017374"/>
                  </a:moveTo>
                  <a:lnTo>
                    <a:pt x="0" y="1017374"/>
                  </a:lnTo>
                  <a:lnTo>
                    <a:pt x="0" y="1059274"/>
                  </a:lnTo>
                  <a:lnTo>
                    <a:pt x="1439360" y="1059274"/>
                  </a:lnTo>
                  <a:lnTo>
                    <a:pt x="1689408" y="1309299"/>
                  </a:lnTo>
                  <a:lnTo>
                    <a:pt x="2254730" y="1309299"/>
                  </a:lnTo>
                  <a:lnTo>
                    <a:pt x="2296668" y="1267376"/>
                  </a:lnTo>
                  <a:lnTo>
                    <a:pt x="1706763" y="1267376"/>
                  </a:lnTo>
                  <a:lnTo>
                    <a:pt x="1456738" y="1017374"/>
                  </a:lnTo>
                  <a:close/>
                </a:path>
                <a:path w="4318000" h="2095500">
                  <a:moveTo>
                    <a:pt x="4317732" y="969093"/>
                  </a:moveTo>
                  <a:lnTo>
                    <a:pt x="2535668" y="969093"/>
                  </a:lnTo>
                  <a:lnTo>
                    <a:pt x="2237492" y="1267376"/>
                  </a:lnTo>
                  <a:lnTo>
                    <a:pt x="2296668" y="1267376"/>
                  </a:lnTo>
                  <a:lnTo>
                    <a:pt x="2553139" y="1010992"/>
                  </a:lnTo>
                  <a:lnTo>
                    <a:pt x="4317732" y="1010992"/>
                  </a:lnTo>
                  <a:lnTo>
                    <a:pt x="4317732" y="969093"/>
                  </a:lnTo>
                  <a:close/>
                </a:path>
                <a:path w="4318000" h="2095500">
                  <a:moveTo>
                    <a:pt x="956316" y="1658076"/>
                  </a:moveTo>
                  <a:lnTo>
                    <a:pt x="0" y="1658076"/>
                  </a:lnTo>
                  <a:lnTo>
                    <a:pt x="0" y="1686025"/>
                  </a:lnTo>
                  <a:lnTo>
                    <a:pt x="956316" y="1686025"/>
                  </a:lnTo>
                  <a:lnTo>
                    <a:pt x="956316" y="1658076"/>
                  </a:lnTo>
                  <a:close/>
                </a:path>
                <a:path w="4318000" h="2095500">
                  <a:moveTo>
                    <a:pt x="1123341" y="1316938"/>
                  </a:moveTo>
                  <a:lnTo>
                    <a:pt x="0" y="1316938"/>
                  </a:lnTo>
                  <a:lnTo>
                    <a:pt x="0" y="1344887"/>
                  </a:lnTo>
                  <a:lnTo>
                    <a:pt x="1111740" y="1344887"/>
                  </a:lnTo>
                  <a:lnTo>
                    <a:pt x="1428691" y="1661756"/>
                  </a:lnTo>
                  <a:lnTo>
                    <a:pt x="2719465" y="1661756"/>
                  </a:lnTo>
                  <a:lnTo>
                    <a:pt x="2747419" y="1633807"/>
                  </a:lnTo>
                  <a:lnTo>
                    <a:pt x="1440246" y="1633807"/>
                  </a:lnTo>
                  <a:lnTo>
                    <a:pt x="1127418" y="1321061"/>
                  </a:lnTo>
                  <a:lnTo>
                    <a:pt x="1123341" y="1316938"/>
                  </a:lnTo>
                  <a:close/>
                </a:path>
                <a:path w="4318000" h="2095500">
                  <a:moveTo>
                    <a:pt x="2968488" y="1373232"/>
                  </a:moveTo>
                  <a:lnTo>
                    <a:pt x="2707817" y="1633807"/>
                  </a:lnTo>
                  <a:lnTo>
                    <a:pt x="2747419" y="1633807"/>
                  </a:lnTo>
                  <a:lnTo>
                    <a:pt x="2988289" y="1392982"/>
                  </a:lnTo>
                  <a:lnTo>
                    <a:pt x="2968488" y="1373232"/>
                  </a:lnTo>
                  <a:close/>
                </a:path>
              </a:pathLst>
            </a:custGeom>
            <a:solidFill>
              <a:srgbClr val="C6D6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5746241" y="6411848"/>
            <a:ext cx="8258809" cy="614271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900" b="1" spc="-200" dirty="0">
                <a:solidFill>
                  <a:srgbClr val="014095"/>
                </a:solidFill>
                <a:latin typeface="Trebuchet MS"/>
                <a:cs typeface="Trebuchet MS"/>
              </a:rPr>
              <a:t>IRENEUSZ</a:t>
            </a:r>
            <a:r>
              <a:rPr sz="3900" b="1" spc="-245" dirty="0">
                <a:solidFill>
                  <a:srgbClr val="014095"/>
                </a:solidFill>
                <a:latin typeface="Trebuchet MS"/>
                <a:cs typeface="Trebuchet MS"/>
              </a:rPr>
              <a:t> </a:t>
            </a:r>
            <a:r>
              <a:rPr sz="3900" b="1" spc="-10" dirty="0">
                <a:solidFill>
                  <a:srgbClr val="014095"/>
                </a:solidFill>
                <a:latin typeface="Trebuchet MS"/>
                <a:cs typeface="Trebuchet MS"/>
              </a:rPr>
              <a:t>ZYSKA</a:t>
            </a:r>
            <a:endParaRPr sz="3900" dirty="0">
              <a:latin typeface="Trebuchet MS"/>
              <a:cs typeface="Trebuchet MS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205740" rIns="0" bIns="0" rtlCol="0">
            <a:spAutoFit/>
          </a:bodyPr>
          <a:lstStyle/>
          <a:p>
            <a:pPr marL="4445" algn="ctr">
              <a:lnSpc>
                <a:spcPct val="100000"/>
              </a:lnSpc>
              <a:spcBef>
                <a:spcPts val="1620"/>
              </a:spcBef>
            </a:pPr>
            <a:r>
              <a:rPr spc="-445" dirty="0"/>
              <a:t>GDZIE</a:t>
            </a:r>
            <a:r>
              <a:rPr spc="-509" dirty="0"/>
              <a:t> </a:t>
            </a:r>
            <a:r>
              <a:rPr spc="-280" dirty="0"/>
              <a:t>JESTEŚMY</a:t>
            </a:r>
            <a:r>
              <a:rPr spc="-509" dirty="0"/>
              <a:t> </a:t>
            </a:r>
            <a:r>
              <a:rPr spc="-70" dirty="0"/>
              <a:t>I</a:t>
            </a:r>
            <a:r>
              <a:rPr spc="-509" dirty="0"/>
              <a:t> </a:t>
            </a:r>
            <a:r>
              <a:rPr spc="-575" dirty="0"/>
              <a:t>DOKĄD</a:t>
            </a:r>
          </a:p>
          <a:p>
            <a:pPr algn="ctr">
              <a:lnSpc>
                <a:spcPct val="100000"/>
              </a:lnSpc>
              <a:spcBef>
                <a:spcPts val="1525"/>
              </a:spcBef>
            </a:pPr>
            <a:r>
              <a:rPr spc="-270" dirty="0"/>
              <a:t>ZMIERZAMY</a:t>
            </a:r>
            <a:r>
              <a:rPr spc="-509" dirty="0"/>
              <a:t> </a:t>
            </a:r>
            <a:r>
              <a:rPr spc="-480" dirty="0"/>
              <a:t>JAKO</a:t>
            </a:r>
            <a:r>
              <a:rPr spc="-500" dirty="0"/>
              <a:t> </a:t>
            </a:r>
            <a:r>
              <a:rPr spc="-390" dirty="0"/>
              <a:t>POROZUMIENIE?</a:t>
            </a:r>
          </a:p>
        </p:txBody>
      </p:sp>
      <p:grpSp>
        <p:nvGrpSpPr>
          <p:cNvPr id="25" name="object 25"/>
          <p:cNvGrpSpPr/>
          <p:nvPr/>
        </p:nvGrpSpPr>
        <p:grpSpPr>
          <a:xfrm>
            <a:off x="1205483" y="342900"/>
            <a:ext cx="7987665" cy="1411605"/>
            <a:chOff x="1205483" y="342900"/>
            <a:chExt cx="7987665" cy="1411605"/>
          </a:xfrm>
        </p:grpSpPr>
        <p:pic>
          <p:nvPicPr>
            <p:cNvPr id="26" name="object 2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205483" y="381000"/>
              <a:ext cx="3587496" cy="1335024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010912" y="342900"/>
              <a:ext cx="4181855" cy="141122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5496" y="4380992"/>
            <a:ext cx="7176134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400" spc="-395" dirty="0"/>
              <a:t>DZIĘKUJĘ</a:t>
            </a:r>
            <a:r>
              <a:rPr sz="6400" spc="-440" dirty="0"/>
              <a:t> </a:t>
            </a:r>
            <a:r>
              <a:rPr sz="6400" spc="-240" dirty="0"/>
              <a:t>ZA</a:t>
            </a:r>
            <a:r>
              <a:rPr sz="6400" spc="-434" dirty="0"/>
              <a:t> </a:t>
            </a:r>
            <a:r>
              <a:rPr sz="6400" spc="-625" dirty="0"/>
              <a:t>UWAGĘ!</a:t>
            </a:r>
            <a:endParaRPr sz="6400"/>
          </a:p>
        </p:txBody>
      </p:sp>
      <p:grpSp>
        <p:nvGrpSpPr>
          <p:cNvPr id="3" name="object 3"/>
          <p:cNvGrpSpPr/>
          <p:nvPr/>
        </p:nvGrpSpPr>
        <p:grpSpPr>
          <a:xfrm>
            <a:off x="1551432" y="5751576"/>
            <a:ext cx="10785475" cy="4331335"/>
            <a:chOff x="1551432" y="5751576"/>
            <a:chExt cx="10785475" cy="433133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13832" y="8909304"/>
              <a:ext cx="3067812" cy="114147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761475" y="8877300"/>
              <a:ext cx="3575304" cy="120548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570482" y="5770626"/>
              <a:ext cx="7192009" cy="22860"/>
            </a:xfrm>
            <a:custGeom>
              <a:avLst/>
              <a:gdLst/>
              <a:ahLst/>
              <a:cxnLst/>
              <a:rect l="l" t="t" r="r" b="b"/>
              <a:pathLst>
                <a:path w="7192009" h="22860">
                  <a:moveTo>
                    <a:pt x="0" y="0"/>
                  </a:moveTo>
                  <a:lnTo>
                    <a:pt x="7191756" y="22860"/>
                  </a:lnTo>
                </a:path>
              </a:pathLst>
            </a:custGeom>
            <a:ln w="38100">
              <a:solidFill>
                <a:srgbClr val="0899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28700" y="0"/>
            <a:ext cx="17259300" cy="10287000"/>
            <a:chOff x="1028700" y="0"/>
            <a:chExt cx="17259300" cy="1028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433047" y="0"/>
              <a:ext cx="6854952" cy="1028699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90089" y="0"/>
              <a:ext cx="9587738" cy="1028699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028700" y="6114288"/>
              <a:ext cx="8996680" cy="3622675"/>
            </a:xfrm>
            <a:custGeom>
              <a:avLst/>
              <a:gdLst/>
              <a:ahLst/>
              <a:cxnLst/>
              <a:rect l="l" t="t" r="r" b="b"/>
              <a:pathLst>
                <a:path w="8996680" h="3622675">
                  <a:moveTo>
                    <a:pt x="8785733" y="0"/>
                  </a:moveTo>
                  <a:lnTo>
                    <a:pt x="210426" y="0"/>
                  </a:lnTo>
                  <a:lnTo>
                    <a:pt x="169184" y="4087"/>
                  </a:lnTo>
                  <a:lnTo>
                    <a:pt x="129900" y="16033"/>
                  </a:lnTo>
                  <a:lnTo>
                    <a:pt x="93681" y="35361"/>
                  </a:lnTo>
                  <a:lnTo>
                    <a:pt x="61633" y="61595"/>
                  </a:lnTo>
                  <a:lnTo>
                    <a:pt x="35356" y="93656"/>
                  </a:lnTo>
                  <a:lnTo>
                    <a:pt x="16019" y="129873"/>
                  </a:lnTo>
                  <a:lnTo>
                    <a:pt x="4081" y="169162"/>
                  </a:lnTo>
                  <a:lnTo>
                    <a:pt x="0" y="210438"/>
                  </a:lnTo>
                  <a:lnTo>
                    <a:pt x="0" y="3412172"/>
                  </a:lnTo>
                  <a:lnTo>
                    <a:pt x="4081" y="3453403"/>
                  </a:lnTo>
                  <a:lnTo>
                    <a:pt x="16019" y="3492674"/>
                  </a:lnTo>
                  <a:lnTo>
                    <a:pt x="35356" y="3528883"/>
                  </a:lnTo>
                  <a:lnTo>
                    <a:pt x="61633" y="3560927"/>
                  </a:lnTo>
                  <a:lnTo>
                    <a:pt x="93681" y="3587202"/>
                  </a:lnTo>
                  <a:lnTo>
                    <a:pt x="129900" y="3606534"/>
                  </a:lnTo>
                  <a:lnTo>
                    <a:pt x="169184" y="3618468"/>
                  </a:lnTo>
                  <a:lnTo>
                    <a:pt x="210426" y="3622548"/>
                  </a:lnTo>
                  <a:lnTo>
                    <a:pt x="8785733" y="3622548"/>
                  </a:lnTo>
                  <a:lnTo>
                    <a:pt x="8827009" y="3618468"/>
                  </a:lnTo>
                  <a:lnTo>
                    <a:pt x="8866298" y="3606534"/>
                  </a:lnTo>
                  <a:lnTo>
                    <a:pt x="8902515" y="3587202"/>
                  </a:lnTo>
                  <a:lnTo>
                    <a:pt x="8934577" y="3560927"/>
                  </a:lnTo>
                  <a:lnTo>
                    <a:pt x="8960810" y="3528883"/>
                  </a:lnTo>
                  <a:lnTo>
                    <a:pt x="8980138" y="3492674"/>
                  </a:lnTo>
                  <a:lnTo>
                    <a:pt x="8992084" y="3453403"/>
                  </a:lnTo>
                  <a:lnTo>
                    <a:pt x="8996172" y="3412172"/>
                  </a:lnTo>
                  <a:lnTo>
                    <a:pt x="8996172" y="210438"/>
                  </a:lnTo>
                  <a:lnTo>
                    <a:pt x="8990613" y="162192"/>
                  </a:lnTo>
                  <a:lnTo>
                    <a:pt x="8974779" y="117900"/>
                  </a:lnTo>
                  <a:lnTo>
                    <a:pt x="8949935" y="78827"/>
                  </a:lnTo>
                  <a:lnTo>
                    <a:pt x="8917344" y="46236"/>
                  </a:lnTo>
                  <a:lnTo>
                    <a:pt x="8878271" y="21392"/>
                  </a:lnTo>
                  <a:lnTo>
                    <a:pt x="8833979" y="5558"/>
                  </a:lnTo>
                  <a:lnTo>
                    <a:pt x="8785733" y="0"/>
                  </a:lnTo>
                  <a:close/>
                </a:path>
              </a:pathLst>
            </a:custGeom>
            <a:solidFill>
              <a:srgbClr val="0140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788664" y="6243828"/>
              <a:ext cx="3476625" cy="615950"/>
            </a:xfrm>
            <a:custGeom>
              <a:avLst/>
              <a:gdLst/>
              <a:ahLst/>
              <a:cxnLst/>
              <a:rect l="l" t="t" r="r" b="b"/>
              <a:pathLst>
                <a:path w="3476625" h="615950">
                  <a:moveTo>
                    <a:pt x="3167761" y="0"/>
                  </a:moveTo>
                  <a:lnTo>
                    <a:pt x="308483" y="0"/>
                  </a:lnTo>
                  <a:lnTo>
                    <a:pt x="259944" y="3830"/>
                  </a:lnTo>
                  <a:lnTo>
                    <a:pt x="213027" y="15097"/>
                  </a:lnTo>
                  <a:lnTo>
                    <a:pt x="168561" y="33467"/>
                  </a:lnTo>
                  <a:lnTo>
                    <a:pt x="127374" y="58602"/>
                  </a:lnTo>
                  <a:lnTo>
                    <a:pt x="90297" y="90170"/>
                  </a:lnTo>
                  <a:lnTo>
                    <a:pt x="58716" y="127158"/>
                  </a:lnTo>
                  <a:lnTo>
                    <a:pt x="33549" y="168237"/>
                  </a:lnTo>
                  <a:lnTo>
                    <a:pt x="15142" y="212589"/>
                  </a:lnTo>
                  <a:lnTo>
                    <a:pt x="3843" y="259399"/>
                  </a:lnTo>
                  <a:lnTo>
                    <a:pt x="0" y="307848"/>
                  </a:lnTo>
                  <a:lnTo>
                    <a:pt x="3843" y="356296"/>
                  </a:lnTo>
                  <a:lnTo>
                    <a:pt x="15142" y="403106"/>
                  </a:lnTo>
                  <a:lnTo>
                    <a:pt x="33549" y="447458"/>
                  </a:lnTo>
                  <a:lnTo>
                    <a:pt x="58716" y="488537"/>
                  </a:lnTo>
                  <a:lnTo>
                    <a:pt x="90297" y="525526"/>
                  </a:lnTo>
                  <a:lnTo>
                    <a:pt x="127374" y="557093"/>
                  </a:lnTo>
                  <a:lnTo>
                    <a:pt x="168561" y="582228"/>
                  </a:lnTo>
                  <a:lnTo>
                    <a:pt x="213027" y="600598"/>
                  </a:lnTo>
                  <a:lnTo>
                    <a:pt x="259944" y="611865"/>
                  </a:lnTo>
                  <a:lnTo>
                    <a:pt x="308483" y="615696"/>
                  </a:lnTo>
                  <a:lnTo>
                    <a:pt x="3167761" y="615696"/>
                  </a:lnTo>
                  <a:lnTo>
                    <a:pt x="3216299" y="611865"/>
                  </a:lnTo>
                  <a:lnTo>
                    <a:pt x="3263216" y="600598"/>
                  </a:lnTo>
                  <a:lnTo>
                    <a:pt x="3307682" y="582228"/>
                  </a:lnTo>
                  <a:lnTo>
                    <a:pt x="3348869" y="557093"/>
                  </a:lnTo>
                  <a:lnTo>
                    <a:pt x="3385946" y="525526"/>
                  </a:lnTo>
                  <a:lnTo>
                    <a:pt x="3417527" y="488537"/>
                  </a:lnTo>
                  <a:lnTo>
                    <a:pt x="3442694" y="447458"/>
                  </a:lnTo>
                  <a:lnTo>
                    <a:pt x="3461101" y="403106"/>
                  </a:lnTo>
                  <a:lnTo>
                    <a:pt x="3472400" y="356296"/>
                  </a:lnTo>
                  <a:lnTo>
                    <a:pt x="3476243" y="307848"/>
                  </a:lnTo>
                  <a:lnTo>
                    <a:pt x="3472900" y="262348"/>
                  </a:lnTo>
                  <a:lnTo>
                    <a:pt x="3463188" y="218925"/>
                  </a:lnTo>
                  <a:lnTo>
                    <a:pt x="3447583" y="178052"/>
                  </a:lnTo>
                  <a:lnTo>
                    <a:pt x="3426561" y="140206"/>
                  </a:lnTo>
                  <a:lnTo>
                    <a:pt x="3400599" y="105863"/>
                  </a:lnTo>
                  <a:lnTo>
                    <a:pt x="3370174" y="75498"/>
                  </a:lnTo>
                  <a:lnTo>
                    <a:pt x="3335761" y="49587"/>
                  </a:lnTo>
                  <a:lnTo>
                    <a:pt x="3297837" y="28606"/>
                  </a:lnTo>
                  <a:lnTo>
                    <a:pt x="3256878" y="13031"/>
                  </a:lnTo>
                  <a:lnTo>
                    <a:pt x="3213360" y="3337"/>
                  </a:lnTo>
                  <a:lnTo>
                    <a:pt x="3167761" y="0"/>
                  </a:lnTo>
                  <a:close/>
                </a:path>
              </a:pathLst>
            </a:custGeom>
            <a:solidFill>
              <a:srgbClr val="0899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243584" y="6897623"/>
              <a:ext cx="8564880" cy="2680970"/>
            </a:xfrm>
            <a:custGeom>
              <a:avLst/>
              <a:gdLst/>
              <a:ahLst/>
              <a:cxnLst/>
              <a:rect l="l" t="t" r="r" b="b"/>
              <a:pathLst>
                <a:path w="8564880" h="2680970">
                  <a:moveTo>
                    <a:pt x="8564880" y="0"/>
                  </a:moveTo>
                  <a:lnTo>
                    <a:pt x="0" y="0"/>
                  </a:lnTo>
                  <a:lnTo>
                    <a:pt x="0" y="2680716"/>
                  </a:lnTo>
                  <a:lnTo>
                    <a:pt x="8564880" y="2680716"/>
                  </a:lnTo>
                  <a:lnTo>
                    <a:pt x="8564880" y="0"/>
                  </a:lnTo>
                  <a:close/>
                </a:path>
              </a:pathLst>
            </a:custGeom>
            <a:solidFill>
              <a:srgbClr val="0140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501902" y="6092092"/>
            <a:ext cx="7028180" cy="1075690"/>
          </a:xfrm>
          <a:prstGeom prst="rect">
            <a:avLst/>
          </a:prstGeom>
        </p:spPr>
        <p:txBody>
          <a:bodyPr vert="horz" wrap="square" lIns="0" tIns="193040" rIns="0" bIns="0" rtlCol="0">
            <a:spAutoFit/>
          </a:bodyPr>
          <a:lstStyle/>
          <a:p>
            <a:pPr marL="2414270">
              <a:lnSpc>
                <a:spcPct val="100000"/>
              </a:lnSpc>
              <a:spcBef>
                <a:spcPts val="1520"/>
              </a:spcBef>
            </a:pPr>
            <a:r>
              <a:rPr sz="2800" spc="-175" dirty="0">
                <a:solidFill>
                  <a:srgbClr val="FFFFFF"/>
                </a:solidFill>
                <a:latin typeface="Trebuchet MS"/>
                <a:cs typeface="Trebuchet MS"/>
              </a:rPr>
              <a:t>GŁÓWNE</a:t>
            </a:r>
            <a:r>
              <a:rPr sz="2800" spc="-1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rebuchet MS"/>
                <a:cs typeface="Trebuchet MS"/>
              </a:rPr>
              <a:t>OSIĄGNIĘCIA</a:t>
            </a:r>
            <a:endParaRPr sz="2800">
              <a:latin typeface="Trebuchet MS"/>
              <a:cs typeface="Trebuchet MS"/>
            </a:endParaRPr>
          </a:p>
          <a:p>
            <a:pPr marL="231775" indent="-219075">
              <a:lnSpc>
                <a:spcPct val="100000"/>
              </a:lnSpc>
              <a:spcBef>
                <a:spcPts val="1025"/>
              </a:spcBef>
              <a:buFont typeface="Arial"/>
              <a:buChar char="•"/>
              <a:tabLst>
                <a:tab pos="231775" algn="l"/>
              </a:tabLst>
            </a:pPr>
            <a:r>
              <a:rPr sz="2050" spc="-140" dirty="0">
                <a:solidFill>
                  <a:srgbClr val="FFFFFF"/>
                </a:solidFill>
                <a:latin typeface="Trebuchet MS"/>
                <a:cs typeface="Trebuchet MS"/>
              </a:rPr>
              <a:t>zawarcie</a:t>
            </a:r>
            <a:r>
              <a:rPr sz="2050" spc="-1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spc="-155" dirty="0">
                <a:solidFill>
                  <a:srgbClr val="FFFFFF"/>
                </a:solidFill>
                <a:latin typeface="Trebuchet MS"/>
                <a:cs typeface="Trebuchet MS"/>
              </a:rPr>
              <a:t>jako</a:t>
            </a:r>
            <a:r>
              <a:rPr sz="2050" spc="-1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b="1" spc="-180" dirty="0">
                <a:solidFill>
                  <a:srgbClr val="FFFFFF"/>
                </a:solidFill>
                <a:latin typeface="Trebuchet MS"/>
                <a:cs typeface="Trebuchet MS"/>
              </a:rPr>
              <a:t>pierwsze</a:t>
            </a:r>
            <a:r>
              <a:rPr sz="2050" b="1" spc="-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b="1" spc="-180" dirty="0">
                <a:solidFill>
                  <a:srgbClr val="FFFFFF"/>
                </a:solidFill>
                <a:latin typeface="Trebuchet MS"/>
                <a:cs typeface="Trebuchet MS"/>
              </a:rPr>
              <a:t>państwo</a:t>
            </a:r>
            <a:r>
              <a:rPr sz="2050" b="1" spc="-1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b="1" spc="-325" dirty="0">
                <a:solidFill>
                  <a:srgbClr val="FFFFFF"/>
                </a:solidFill>
                <a:latin typeface="Trebuchet MS"/>
                <a:cs typeface="Trebuchet MS"/>
              </a:rPr>
              <a:t>w</a:t>
            </a:r>
            <a:r>
              <a:rPr sz="2050" b="1" spc="-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b="1" spc="-170" dirty="0">
                <a:solidFill>
                  <a:srgbClr val="FFFFFF"/>
                </a:solidFill>
                <a:latin typeface="Trebuchet MS"/>
                <a:cs typeface="Trebuchet MS"/>
              </a:rPr>
              <a:t>Unii</a:t>
            </a:r>
            <a:r>
              <a:rPr sz="2050" b="1" spc="-1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b="1" spc="-185" dirty="0">
                <a:solidFill>
                  <a:srgbClr val="FFFFFF"/>
                </a:solidFill>
                <a:latin typeface="Trebuchet MS"/>
                <a:cs typeface="Trebuchet MS"/>
              </a:rPr>
              <a:t>Europejskiej</a:t>
            </a:r>
            <a:r>
              <a:rPr sz="2050" b="1" spc="-1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spc="-100" dirty="0">
                <a:solidFill>
                  <a:srgbClr val="FFFFFF"/>
                </a:solidFill>
                <a:latin typeface="Trebuchet MS"/>
                <a:cs typeface="Trebuchet MS"/>
              </a:rPr>
              <a:t>porozumienia</a:t>
            </a:r>
            <a:endParaRPr sz="205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501902" y="7141151"/>
            <a:ext cx="7870190" cy="2236470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231775">
              <a:lnSpc>
                <a:spcPct val="100000"/>
              </a:lnSpc>
              <a:spcBef>
                <a:spcPts val="550"/>
              </a:spcBef>
            </a:pPr>
            <a:r>
              <a:rPr sz="2050" spc="-120" dirty="0">
                <a:solidFill>
                  <a:srgbClr val="FFFFFF"/>
                </a:solidFill>
                <a:latin typeface="Trebuchet MS"/>
                <a:cs typeface="Trebuchet MS"/>
              </a:rPr>
              <a:t>sektorowego</a:t>
            </a:r>
            <a:r>
              <a:rPr sz="2050" spc="-1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spc="-120" dirty="0">
                <a:solidFill>
                  <a:srgbClr val="FFFFFF"/>
                </a:solidFill>
                <a:latin typeface="Trebuchet MS"/>
                <a:cs typeface="Trebuchet MS"/>
              </a:rPr>
              <a:t>dotyczącego</a:t>
            </a:r>
            <a:r>
              <a:rPr sz="2050" spc="-11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spc="-100" dirty="0">
                <a:solidFill>
                  <a:srgbClr val="FFFFFF"/>
                </a:solidFill>
                <a:latin typeface="Trebuchet MS"/>
                <a:cs typeface="Trebuchet MS"/>
              </a:rPr>
              <a:t>obszaru </a:t>
            </a:r>
            <a:r>
              <a:rPr sz="2050" spc="-10" dirty="0">
                <a:solidFill>
                  <a:srgbClr val="FFFFFF"/>
                </a:solidFill>
                <a:latin typeface="Trebuchet MS"/>
                <a:cs typeface="Trebuchet MS"/>
              </a:rPr>
              <a:t>wodoru,</a:t>
            </a:r>
            <a:endParaRPr sz="2050">
              <a:latin typeface="Trebuchet MS"/>
              <a:cs typeface="Trebuchet MS"/>
            </a:endParaRPr>
          </a:p>
          <a:p>
            <a:pPr marL="231775" marR="5080" indent="-219710">
              <a:lnSpc>
                <a:spcPct val="117600"/>
              </a:lnSpc>
              <a:spcBef>
                <a:spcPts val="15"/>
              </a:spcBef>
              <a:buFont typeface="Arial"/>
              <a:buChar char="•"/>
              <a:tabLst>
                <a:tab pos="231775" algn="l"/>
              </a:tabLst>
            </a:pPr>
            <a:r>
              <a:rPr sz="2050" spc="-125" dirty="0">
                <a:solidFill>
                  <a:srgbClr val="FFFFFF"/>
                </a:solidFill>
                <a:latin typeface="Trebuchet MS"/>
                <a:cs typeface="Trebuchet MS"/>
              </a:rPr>
              <a:t>zaangażowanie</a:t>
            </a:r>
            <a:r>
              <a:rPr sz="2050" spc="-11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b="1" spc="-180" dirty="0">
                <a:solidFill>
                  <a:srgbClr val="FFFFFF"/>
                </a:solidFill>
                <a:latin typeface="Trebuchet MS"/>
                <a:cs typeface="Trebuchet MS"/>
              </a:rPr>
              <a:t>245</a:t>
            </a:r>
            <a:r>
              <a:rPr sz="2050" b="1" spc="-1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b="1" spc="-195" dirty="0">
                <a:solidFill>
                  <a:srgbClr val="FFFFFF"/>
                </a:solidFill>
                <a:latin typeface="Trebuchet MS"/>
                <a:cs typeface="Trebuchet MS"/>
              </a:rPr>
              <a:t>podmiotów</a:t>
            </a:r>
            <a:r>
              <a:rPr sz="2050" b="1" spc="-1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spc="-135" dirty="0">
                <a:solidFill>
                  <a:srgbClr val="FFFFFF"/>
                </a:solidFill>
                <a:latin typeface="Trebuchet MS"/>
                <a:cs typeface="Trebuchet MS"/>
              </a:rPr>
              <a:t>ze</a:t>
            </a:r>
            <a:r>
              <a:rPr sz="2050" spc="-1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spc="-114" dirty="0">
                <a:solidFill>
                  <a:srgbClr val="FFFFFF"/>
                </a:solidFill>
                <a:latin typeface="Trebuchet MS"/>
                <a:cs typeface="Trebuchet MS"/>
              </a:rPr>
              <a:t>świata </a:t>
            </a:r>
            <a:r>
              <a:rPr sz="2050" spc="-140" dirty="0">
                <a:solidFill>
                  <a:srgbClr val="FFFFFF"/>
                </a:solidFill>
                <a:latin typeface="Trebuchet MS"/>
                <a:cs typeface="Trebuchet MS"/>
              </a:rPr>
              <a:t>administracji</a:t>
            </a:r>
            <a:r>
              <a:rPr sz="2050" spc="-11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spc="-170" dirty="0">
                <a:solidFill>
                  <a:srgbClr val="FFFFFF"/>
                </a:solidFill>
                <a:latin typeface="Trebuchet MS"/>
                <a:cs typeface="Trebuchet MS"/>
              </a:rPr>
              <a:t>publicznej,</a:t>
            </a:r>
            <a:r>
              <a:rPr sz="2050" spc="-1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spc="-45" dirty="0">
                <a:solidFill>
                  <a:srgbClr val="FFFFFF"/>
                </a:solidFill>
                <a:latin typeface="Trebuchet MS"/>
                <a:cs typeface="Trebuchet MS"/>
              </a:rPr>
              <a:t>biznesu </a:t>
            </a:r>
            <a:r>
              <a:rPr sz="2050" spc="-130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2050" spc="-1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spc="-135" dirty="0">
                <a:solidFill>
                  <a:srgbClr val="FFFFFF"/>
                </a:solidFill>
                <a:latin typeface="Trebuchet MS"/>
                <a:cs typeface="Trebuchet MS"/>
              </a:rPr>
              <a:t>nauki</a:t>
            </a:r>
            <a:r>
              <a:rPr sz="2050" spc="-1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spc="-220" dirty="0">
                <a:solidFill>
                  <a:srgbClr val="FFFFFF"/>
                </a:solidFill>
                <a:latin typeface="Trebuchet MS"/>
                <a:cs typeface="Trebuchet MS"/>
              </a:rPr>
              <a:t>w</a:t>
            </a:r>
            <a:r>
              <a:rPr sz="2050" spc="-1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spc="-155" dirty="0">
                <a:solidFill>
                  <a:srgbClr val="FFFFFF"/>
                </a:solidFill>
                <a:latin typeface="Trebuchet MS"/>
                <a:cs typeface="Trebuchet MS"/>
              </a:rPr>
              <a:t>realizację </a:t>
            </a:r>
            <a:r>
              <a:rPr sz="2050" spc="-135" dirty="0">
                <a:solidFill>
                  <a:srgbClr val="FFFFFF"/>
                </a:solidFill>
                <a:latin typeface="Trebuchet MS"/>
                <a:cs typeface="Trebuchet MS"/>
              </a:rPr>
              <a:t>celów</a:t>
            </a:r>
            <a:r>
              <a:rPr sz="2050" spc="-1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spc="-125" dirty="0">
                <a:solidFill>
                  <a:srgbClr val="FFFFFF"/>
                </a:solidFill>
                <a:latin typeface="Trebuchet MS"/>
                <a:cs typeface="Trebuchet MS"/>
              </a:rPr>
              <a:t>Porozumienia</a:t>
            </a:r>
            <a:r>
              <a:rPr sz="2050" spc="-1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spc="-40" dirty="0">
                <a:solidFill>
                  <a:srgbClr val="FFFFFF"/>
                </a:solidFill>
                <a:latin typeface="Trebuchet MS"/>
                <a:cs typeface="Trebuchet MS"/>
              </a:rPr>
              <a:t>sektorowego,</a:t>
            </a:r>
            <a:endParaRPr sz="2050">
              <a:latin typeface="Trebuchet MS"/>
              <a:cs typeface="Trebuchet MS"/>
            </a:endParaRPr>
          </a:p>
          <a:p>
            <a:pPr marL="231775" indent="-219075">
              <a:lnSpc>
                <a:spcPct val="100000"/>
              </a:lnSpc>
              <a:spcBef>
                <a:spcPts val="445"/>
              </a:spcBef>
              <a:buFont typeface="Arial"/>
              <a:buChar char="•"/>
              <a:tabLst>
                <a:tab pos="231775" algn="l"/>
              </a:tabLst>
            </a:pPr>
            <a:r>
              <a:rPr sz="2050" spc="-120" dirty="0">
                <a:solidFill>
                  <a:srgbClr val="FFFFFF"/>
                </a:solidFill>
                <a:latin typeface="Trebuchet MS"/>
                <a:cs typeface="Trebuchet MS"/>
              </a:rPr>
              <a:t>wsparcie</a:t>
            </a:r>
            <a:r>
              <a:rPr sz="2050" spc="-1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spc="-140" dirty="0">
                <a:solidFill>
                  <a:srgbClr val="FFFFFF"/>
                </a:solidFill>
                <a:latin typeface="Trebuchet MS"/>
                <a:cs typeface="Trebuchet MS"/>
              </a:rPr>
              <a:t>powoływania</a:t>
            </a:r>
            <a:r>
              <a:rPr sz="2050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b="1" spc="-155" dirty="0">
                <a:solidFill>
                  <a:srgbClr val="FFFFFF"/>
                </a:solidFill>
                <a:latin typeface="Trebuchet MS"/>
                <a:cs typeface="Trebuchet MS"/>
              </a:rPr>
              <a:t>dolin</a:t>
            </a:r>
            <a:r>
              <a:rPr sz="2050" b="1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b="1" spc="-120" dirty="0">
                <a:solidFill>
                  <a:srgbClr val="FFFFFF"/>
                </a:solidFill>
                <a:latin typeface="Trebuchet MS"/>
                <a:cs typeface="Trebuchet MS"/>
              </a:rPr>
              <a:t>wodorowych</a:t>
            </a:r>
            <a:r>
              <a:rPr sz="2050" spc="-120" dirty="0">
                <a:solidFill>
                  <a:srgbClr val="FFFFFF"/>
                </a:solidFill>
                <a:latin typeface="Trebuchet MS"/>
                <a:cs typeface="Trebuchet MS"/>
              </a:rPr>
              <a:t>,</a:t>
            </a:r>
            <a:endParaRPr sz="2050">
              <a:latin typeface="Trebuchet MS"/>
              <a:cs typeface="Trebuchet MS"/>
            </a:endParaRPr>
          </a:p>
          <a:p>
            <a:pPr marL="231775" marR="339090" indent="-219710">
              <a:lnSpc>
                <a:spcPct val="117500"/>
              </a:lnSpc>
              <a:spcBef>
                <a:spcPts val="10"/>
              </a:spcBef>
              <a:buFont typeface="Arial"/>
              <a:buChar char="•"/>
              <a:tabLst>
                <a:tab pos="231775" algn="l"/>
              </a:tabLst>
            </a:pPr>
            <a:r>
              <a:rPr sz="2050" spc="-140" dirty="0">
                <a:solidFill>
                  <a:srgbClr val="FFFFFF"/>
                </a:solidFill>
                <a:latin typeface="Trebuchet MS"/>
                <a:cs typeface="Trebuchet MS"/>
              </a:rPr>
              <a:t>przygotowanie</a:t>
            </a:r>
            <a:r>
              <a:rPr sz="2050" spc="-11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spc="-120" dirty="0">
                <a:solidFill>
                  <a:srgbClr val="FFFFFF"/>
                </a:solidFill>
                <a:latin typeface="Trebuchet MS"/>
                <a:cs typeface="Trebuchet MS"/>
              </a:rPr>
              <a:t>założeń</a:t>
            </a:r>
            <a:r>
              <a:rPr sz="2050" spc="-1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spc="-120" dirty="0">
                <a:solidFill>
                  <a:srgbClr val="FFFFFF"/>
                </a:solidFill>
                <a:latin typeface="Trebuchet MS"/>
                <a:cs typeface="Trebuchet MS"/>
              </a:rPr>
              <a:t>konkursu</a:t>
            </a:r>
            <a:r>
              <a:rPr sz="2050" spc="-11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b="1" spc="-135" dirty="0">
                <a:solidFill>
                  <a:srgbClr val="FFFFFF"/>
                </a:solidFill>
                <a:latin typeface="Trebuchet MS"/>
                <a:cs typeface="Trebuchet MS"/>
              </a:rPr>
              <a:t>Gospostrateg</a:t>
            </a:r>
            <a:r>
              <a:rPr sz="2050" b="1" spc="-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b="1" spc="-110" dirty="0">
                <a:solidFill>
                  <a:srgbClr val="FFFFFF"/>
                </a:solidFill>
                <a:latin typeface="Trebuchet MS"/>
                <a:cs typeface="Trebuchet MS"/>
              </a:rPr>
              <a:t>NCBR </a:t>
            </a:r>
            <a:r>
              <a:rPr sz="2050" spc="-114" dirty="0">
                <a:solidFill>
                  <a:srgbClr val="FFFFFF"/>
                </a:solidFill>
                <a:latin typeface="Trebuchet MS"/>
                <a:cs typeface="Trebuchet MS"/>
              </a:rPr>
              <a:t>ws.</a:t>
            </a:r>
            <a:r>
              <a:rPr sz="2050" spc="-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spc="-90" dirty="0">
                <a:solidFill>
                  <a:srgbClr val="FFFFFF"/>
                </a:solidFill>
                <a:latin typeface="Trebuchet MS"/>
                <a:cs typeface="Trebuchet MS"/>
              </a:rPr>
              <a:t>podziemnego </a:t>
            </a:r>
            <a:r>
              <a:rPr sz="2050" spc="-130" dirty="0">
                <a:solidFill>
                  <a:srgbClr val="FFFFFF"/>
                </a:solidFill>
                <a:latin typeface="Trebuchet MS"/>
                <a:cs typeface="Trebuchet MS"/>
              </a:rPr>
              <a:t>magazynowania</a:t>
            </a:r>
            <a:r>
              <a:rPr sz="2050" spc="-1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spc="-150" dirty="0">
                <a:solidFill>
                  <a:srgbClr val="FFFFFF"/>
                </a:solidFill>
                <a:latin typeface="Trebuchet MS"/>
                <a:cs typeface="Trebuchet MS"/>
              </a:rPr>
              <a:t>wodoru</a:t>
            </a:r>
            <a:r>
              <a:rPr sz="2050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spc="-220" dirty="0">
                <a:solidFill>
                  <a:srgbClr val="FFFFFF"/>
                </a:solidFill>
                <a:latin typeface="Trebuchet MS"/>
                <a:cs typeface="Trebuchet MS"/>
              </a:rPr>
              <a:t>w</a:t>
            </a:r>
            <a:r>
              <a:rPr sz="2050" spc="-11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spc="-145" dirty="0">
                <a:solidFill>
                  <a:srgbClr val="FFFFFF"/>
                </a:solidFill>
                <a:latin typeface="Trebuchet MS"/>
                <a:cs typeface="Trebuchet MS"/>
              </a:rPr>
              <a:t>kawernach</a:t>
            </a:r>
            <a:r>
              <a:rPr sz="2050" spc="-1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spc="-10" dirty="0">
                <a:solidFill>
                  <a:srgbClr val="FFFFFF"/>
                </a:solidFill>
                <a:latin typeface="Trebuchet MS"/>
                <a:cs typeface="Trebuchet MS"/>
              </a:rPr>
              <a:t>solnych.</a:t>
            </a:r>
            <a:endParaRPr sz="205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400" spc="-375" dirty="0"/>
              <a:t>POROZUMIENIE</a:t>
            </a:r>
            <a:r>
              <a:rPr sz="6400" spc="-470" dirty="0"/>
              <a:t> </a:t>
            </a:r>
            <a:r>
              <a:rPr sz="6400" spc="-495" dirty="0"/>
              <a:t>SEKTOROWE</a:t>
            </a:r>
            <a:r>
              <a:rPr sz="6400" spc="-455" dirty="0"/>
              <a:t> </a:t>
            </a:r>
            <a:r>
              <a:rPr sz="6400" spc="-20" dirty="0"/>
              <a:t>DZIŚ</a:t>
            </a:r>
            <a:endParaRPr sz="6400"/>
          </a:p>
        </p:txBody>
      </p:sp>
      <p:grpSp>
        <p:nvGrpSpPr>
          <p:cNvPr id="11" name="object 11"/>
          <p:cNvGrpSpPr/>
          <p:nvPr/>
        </p:nvGrpSpPr>
        <p:grpSpPr>
          <a:xfrm>
            <a:off x="10837164" y="2380488"/>
            <a:ext cx="6524625" cy="6102350"/>
            <a:chOff x="10837164" y="2380488"/>
            <a:chExt cx="6524625" cy="6102350"/>
          </a:xfrm>
        </p:grpSpPr>
        <p:sp>
          <p:nvSpPr>
            <p:cNvPr id="12" name="object 12"/>
            <p:cNvSpPr/>
            <p:nvPr/>
          </p:nvSpPr>
          <p:spPr>
            <a:xfrm>
              <a:off x="10837164" y="2380488"/>
              <a:ext cx="6524625" cy="6102350"/>
            </a:xfrm>
            <a:custGeom>
              <a:avLst/>
              <a:gdLst/>
              <a:ahLst/>
              <a:cxnLst/>
              <a:rect l="l" t="t" r="r" b="b"/>
              <a:pathLst>
                <a:path w="6524625" h="6102350">
                  <a:moveTo>
                    <a:pt x="6294374" y="0"/>
                  </a:moveTo>
                  <a:lnTo>
                    <a:pt x="229869" y="0"/>
                  </a:lnTo>
                  <a:lnTo>
                    <a:pt x="183529" y="4667"/>
                  </a:lnTo>
                  <a:lnTo>
                    <a:pt x="140374" y="18055"/>
                  </a:lnTo>
                  <a:lnTo>
                    <a:pt x="101327" y="39239"/>
                  </a:lnTo>
                  <a:lnTo>
                    <a:pt x="67309" y="67294"/>
                  </a:lnTo>
                  <a:lnTo>
                    <a:pt x="39245" y="101296"/>
                  </a:lnTo>
                  <a:lnTo>
                    <a:pt x="18057" y="140321"/>
                  </a:lnTo>
                  <a:lnTo>
                    <a:pt x="4668" y="183444"/>
                  </a:lnTo>
                  <a:lnTo>
                    <a:pt x="0" y="229742"/>
                  </a:lnTo>
                  <a:lnTo>
                    <a:pt x="0" y="5872353"/>
                  </a:lnTo>
                  <a:lnTo>
                    <a:pt x="4668" y="5918651"/>
                  </a:lnTo>
                  <a:lnTo>
                    <a:pt x="18057" y="5961774"/>
                  </a:lnTo>
                  <a:lnTo>
                    <a:pt x="39245" y="6000799"/>
                  </a:lnTo>
                  <a:lnTo>
                    <a:pt x="67309" y="6034801"/>
                  </a:lnTo>
                  <a:lnTo>
                    <a:pt x="101327" y="6062856"/>
                  </a:lnTo>
                  <a:lnTo>
                    <a:pt x="140374" y="6084040"/>
                  </a:lnTo>
                  <a:lnTo>
                    <a:pt x="183529" y="6097428"/>
                  </a:lnTo>
                  <a:lnTo>
                    <a:pt x="229869" y="6102095"/>
                  </a:lnTo>
                  <a:lnTo>
                    <a:pt x="6294374" y="6102095"/>
                  </a:lnTo>
                  <a:lnTo>
                    <a:pt x="6340714" y="6097428"/>
                  </a:lnTo>
                  <a:lnTo>
                    <a:pt x="6383869" y="6084040"/>
                  </a:lnTo>
                  <a:lnTo>
                    <a:pt x="6422916" y="6062856"/>
                  </a:lnTo>
                  <a:lnTo>
                    <a:pt x="6456933" y="6034801"/>
                  </a:lnTo>
                  <a:lnTo>
                    <a:pt x="6484998" y="6000799"/>
                  </a:lnTo>
                  <a:lnTo>
                    <a:pt x="6506186" y="5961774"/>
                  </a:lnTo>
                  <a:lnTo>
                    <a:pt x="6519575" y="5918651"/>
                  </a:lnTo>
                  <a:lnTo>
                    <a:pt x="6524243" y="5872353"/>
                  </a:lnTo>
                  <a:lnTo>
                    <a:pt x="6524243" y="229742"/>
                  </a:lnTo>
                  <a:lnTo>
                    <a:pt x="6519575" y="183444"/>
                  </a:lnTo>
                  <a:lnTo>
                    <a:pt x="6506186" y="140321"/>
                  </a:lnTo>
                  <a:lnTo>
                    <a:pt x="6484998" y="101296"/>
                  </a:lnTo>
                  <a:lnTo>
                    <a:pt x="6456933" y="67294"/>
                  </a:lnTo>
                  <a:lnTo>
                    <a:pt x="6422916" y="39239"/>
                  </a:lnTo>
                  <a:lnTo>
                    <a:pt x="6383869" y="18055"/>
                  </a:lnTo>
                  <a:lnTo>
                    <a:pt x="6340714" y="4667"/>
                  </a:lnTo>
                  <a:lnTo>
                    <a:pt x="6294374" y="0"/>
                  </a:lnTo>
                  <a:close/>
                </a:path>
              </a:pathLst>
            </a:custGeom>
            <a:solidFill>
              <a:srgbClr val="0140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2044172" y="2473452"/>
              <a:ext cx="4186554" cy="615950"/>
            </a:xfrm>
            <a:custGeom>
              <a:avLst/>
              <a:gdLst/>
              <a:ahLst/>
              <a:cxnLst/>
              <a:rect l="l" t="t" r="r" b="b"/>
              <a:pathLst>
                <a:path w="4186555" h="615950">
                  <a:moveTo>
                    <a:pt x="3878072" y="0"/>
                  </a:moveTo>
                  <a:lnTo>
                    <a:pt x="308355" y="0"/>
                  </a:lnTo>
                  <a:lnTo>
                    <a:pt x="259830" y="3830"/>
                  </a:lnTo>
                  <a:lnTo>
                    <a:pt x="212945" y="15097"/>
                  </a:lnTo>
                  <a:lnTo>
                    <a:pt x="168516" y="33467"/>
                  </a:lnTo>
                  <a:lnTo>
                    <a:pt x="127361" y="58602"/>
                  </a:lnTo>
                  <a:lnTo>
                    <a:pt x="90297" y="90170"/>
                  </a:lnTo>
                  <a:lnTo>
                    <a:pt x="58716" y="127158"/>
                  </a:lnTo>
                  <a:lnTo>
                    <a:pt x="33549" y="168237"/>
                  </a:lnTo>
                  <a:lnTo>
                    <a:pt x="15142" y="212589"/>
                  </a:lnTo>
                  <a:lnTo>
                    <a:pt x="3843" y="259399"/>
                  </a:lnTo>
                  <a:lnTo>
                    <a:pt x="0" y="307848"/>
                  </a:lnTo>
                  <a:lnTo>
                    <a:pt x="3843" y="356296"/>
                  </a:lnTo>
                  <a:lnTo>
                    <a:pt x="15142" y="403106"/>
                  </a:lnTo>
                  <a:lnTo>
                    <a:pt x="33549" y="447458"/>
                  </a:lnTo>
                  <a:lnTo>
                    <a:pt x="58716" y="488537"/>
                  </a:lnTo>
                  <a:lnTo>
                    <a:pt x="90297" y="525526"/>
                  </a:lnTo>
                  <a:lnTo>
                    <a:pt x="127361" y="557093"/>
                  </a:lnTo>
                  <a:lnTo>
                    <a:pt x="168516" y="582228"/>
                  </a:lnTo>
                  <a:lnTo>
                    <a:pt x="212945" y="600598"/>
                  </a:lnTo>
                  <a:lnTo>
                    <a:pt x="259830" y="611865"/>
                  </a:lnTo>
                  <a:lnTo>
                    <a:pt x="308355" y="615696"/>
                  </a:lnTo>
                  <a:lnTo>
                    <a:pt x="3878072" y="615696"/>
                  </a:lnTo>
                  <a:lnTo>
                    <a:pt x="3926597" y="611865"/>
                  </a:lnTo>
                  <a:lnTo>
                    <a:pt x="3973482" y="600598"/>
                  </a:lnTo>
                  <a:lnTo>
                    <a:pt x="4017911" y="582228"/>
                  </a:lnTo>
                  <a:lnTo>
                    <a:pt x="4059066" y="557093"/>
                  </a:lnTo>
                  <a:lnTo>
                    <a:pt x="4096131" y="525526"/>
                  </a:lnTo>
                  <a:lnTo>
                    <a:pt x="4127711" y="488537"/>
                  </a:lnTo>
                  <a:lnTo>
                    <a:pt x="4152878" y="447458"/>
                  </a:lnTo>
                  <a:lnTo>
                    <a:pt x="4171285" y="403106"/>
                  </a:lnTo>
                  <a:lnTo>
                    <a:pt x="4182584" y="356296"/>
                  </a:lnTo>
                  <a:lnTo>
                    <a:pt x="4186428" y="307848"/>
                  </a:lnTo>
                  <a:lnTo>
                    <a:pt x="4183084" y="262348"/>
                  </a:lnTo>
                  <a:lnTo>
                    <a:pt x="4173373" y="218925"/>
                  </a:lnTo>
                  <a:lnTo>
                    <a:pt x="4157769" y="178052"/>
                  </a:lnTo>
                  <a:lnTo>
                    <a:pt x="4136751" y="140206"/>
                  </a:lnTo>
                  <a:lnTo>
                    <a:pt x="4110795" y="105863"/>
                  </a:lnTo>
                  <a:lnTo>
                    <a:pt x="4080378" y="75498"/>
                  </a:lnTo>
                  <a:lnTo>
                    <a:pt x="4045978" y="49587"/>
                  </a:lnTo>
                  <a:lnTo>
                    <a:pt x="4008070" y="28606"/>
                  </a:lnTo>
                  <a:lnTo>
                    <a:pt x="3967131" y="13031"/>
                  </a:lnTo>
                  <a:lnTo>
                    <a:pt x="3923640" y="3337"/>
                  </a:lnTo>
                  <a:lnTo>
                    <a:pt x="3878072" y="0"/>
                  </a:lnTo>
                  <a:close/>
                </a:path>
              </a:pathLst>
            </a:custGeom>
            <a:solidFill>
              <a:srgbClr val="0899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0933176" y="3249168"/>
              <a:ext cx="6344920" cy="471170"/>
            </a:xfrm>
            <a:custGeom>
              <a:avLst/>
              <a:gdLst/>
              <a:ahLst/>
              <a:cxnLst/>
              <a:rect l="l" t="t" r="r" b="b"/>
              <a:pathLst>
                <a:path w="6344919" h="471170">
                  <a:moveTo>
                    <a:pt x="6108954" y="0"/>
                  </a:moveTo>
                  <a:lnTo>
                    <a:pt x="235457" y="0"/>
                  </a:lnTo>
                  <a:lnTo>
                    <a:pt x="189351" y="4560"/>
                  </a:lnTo>
                  <a:lnTo>
                    <a:pt x="145399" y="17906"/>
                  </a:lnTo>
                  <a:lnTo>
                    <a:pt x="104852" y="39540"/>
                  </a:lnTo>
                  <a:lnTo>
                    <a:pt x="68960" y="68960"/>
                  </a:lnTo>
                  <a:lnTo>
                    <a:pt x="39540" y="104834"/>
                  </a:lnTo>
                  <a:lnTo>
                    <a:pt x="17907" y="145351"/>
                  </a:lnTo>
                  <a:lnTo>
                    <a:pt x="4560" y="189297"/>
                  </a:lnTo>
                  <a:lnTo>
                    <a:pt x="0" y="235457"/>
                  </a:lnTo>
                  <a:lnTo>
                    <a:pt x="4560" y="281618"/>
                  </a:lnTo>
                  <a:lnTo>
                    <a:pt x="17907" y="325564"/>
                  </a:lnTo>
                  <a:lnTo>
                    <a:pt x="39540" y="366081"/>
                  </a:lnTo>
                  <a:lnTo>
                    <a:pt x="68960" y="401954"/>
                  </a:lnTo>
                  <a:lnTo>
                    <a:pt x="104852" y="431375"/>
                  </a:lnTo>
                  <a:lnTo>
                    <a:pt x="145399" y="453008"/>
                  </a:lnTo>
                  <a:lnTo>
                    <a:pt x="189351" y="466355"/>
                  </a:lnTo>
                  <a:lnTo>
                    <a:pt x="235457" y="470915"/>
                  </a:lnTo>
                  <a:lnTo>
                    <a:pt x="6108954" y="470915"/>
                  </a:lnTo>
                  <a:lnTo>
                    <a:pt x="6156409" y="466132"/>
                  </a:lnTo>
                  <a:lnTo>
                    <a:pt x="6200608" y="452413"/>
                  </a:lnTo>
                  <a:lnTo>
                    <a:pt x="6240604" y="430705"/>
                  </a:lnTo>
                  <a:lnTo>
                    <a:pt x="6275451" y="401954"/>
                  </a:lnTo>
                  <a:lnTo>
                    <a:pt x="6304201" y="367108"/>
                  </a:lnTo>
                  <a:lnTo>
                    <a:pt x="6325909" y="327112"/>
                  </a:lnTo>
                  <a:lnTo>
                    <a:pt x="6339628" y="282913"/>
                  </a:lnTo>
                  <a:lnTo>
                    <a:pt x="6344412" y="235457"/>
                  </a:lnTo>
                  <a:lnTo>
                    <a:pt x="6339851" y="189297"/>
                  </a:lnTo>
                  <a:lnTo>
                    <a:pt x="6326505" y="145351"/>
                  </a:lnTo>
                  <a:lnTo>
                    <a:pt x="6304871" y="104834"/>
                  </a:lnTo>
                  <a:lnTo>
                    <a:pt x="6275451" y="68960"/>
                  </a:lnTo>
                  <a:lnTo>
                    <a:pt x="6239559" y="39540"/>
                  </a:lnTo>
                  <a:lnTo>
                    <a:pt x="6199012" y="17906"/>
                  </a:lnTo>
                  <a:lnTo>
                    <a:pt x="6155060" y="4560"/>
                  </a:lnTo>
                  <a:lnTo>
                    <a:pt x="6108954" y="0"/>
                  </a:lnTo>
                  <a:close/>
                </a:path>
              </a:pathLst>
            </a:custGeom>
            <a:solidFill>
              <a:srgbClr val="428D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11165205" y="2538425"/>
            <a:ext cx="5892165" cy="10610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4455" algn="ctr">
              <a:lnSpc>
                <a:spcPct val="100000"/>
              </a:lnSpc>
              <a:spcBef>
                <a:spcPts val="95"/>
              </a:spcBef>
            </a:pPr>
            <a:r>
              <a:rPr sz="2800" spc="-140" dirty="0">
                <a:solidFill>
                  <a:srgbClr val="FFFFFF"/>
                </a:solidFill>
                <a:latin typeface="Trebuchet MS"/>
                <a:cs typeface="Trebuchet MS"/>
              </a:rPr>
              <a:t>STRUKTURA</a:t>
            </a:r>
            <a:r>
              <a:rPr sz="2800" spc="-1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rebuchet MS"/>
                <a:cs typeface="Trebuchet MS"/>
              </a:rPr>
              <a:t>POROZUMIENIA</a:t>
            </a:r>
            <a:endParaRPr sz="2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340"/>
              </a:spcBef>
            </a:pPr>
            <a:r>
              <a:rPr sz="2050" spc="-80" dirty="0">
                <a:solidFill>
                  <a:srgbClr val="FFFFFF"/>
                </a:solidFill>
                <a:latin typeface="Trebuchet MS"/>
                <a:cs typeface="Trebuchet MS"/>
              </a:rPr>
              <a:t>RADA</a:t>
            </a:r>
            <a:r>
              <a:rPr sz="2050" spc="-1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spc="-90" dirty="0">
                <a:solidFill>
                  <a:srgbClr val="FFFFFF"/>
                </a:solidFill>
                <a:latin typeface="Trebuchet MS"/>
                <a:cs typeface="Trebuchet MS"/>
              </a:rPr>
              <a:t>KOORDYNACYJNA</a:t>
            </a:r>
            <a:r>
              <a:rPr sz="2050" spc="-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spc="-85" dirty="0">
                <a:solidFill>
                  <a:srgbClr val="FFFFFF"/>
                </a:solidFill>
                <a:latin typeface="Trebuchet MS"/>
                <a:cs typeface="Trebuchet MS"/>
              </a:rPr>
              <a:t>DS.</a:t>
            </a:r>
            <a:r>
              <a:rPr sz="2050" spc="-1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spc="-95" dirty="0">
                <a:solidFill>
                  <a:srgbClr val="FFFFFF"/>
                </a:solidFill>
                <a:latin typeface="Trebuchet MS"/>
                <a:cs typeface="Trebuchet MS"/>
              </a:rPr>
              <a:t>GOSPODARKI</a:t>
            </a:r>
            <a:r>
              <a:rPr sz="2050" spc="-1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spc="-100" dirty="0">
                <a:solidFill>
                  <a:srgbClr val="FFFFFF"/>
                </a:solidFill>
                <a:latin typeface="Trebuchet MS"/>
                <a:cs typeface="Trebuchet MS"/>
              </a:rPr>
              <a:t>WODOROWEJ</a:t>
            </a:r>
            <a:endParaRPr sz="2050">
              <a:latin typeface="Trebuchet MS"/>
              <a:cs typeface="Trebuchet M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0933176" y="4477511"/>
            <a:ext cx="6326505" cy="832485"/>
          </a:xfrm>
          <a:custGeom>
            <a:avLst/>
            <a:gdLst/>
            <a:ahLst/>
            <a:cxnLst/>
            <a:rect l="l" t="t" r="r" b="b"/>
            <a:pathLst>
              <a:path w="6326505" h="832485">
                <a:moveTo>
                  <a:pt x="6026912" y="0"/>
                </a:moveTo>
                <a:lnTo>
                  <a:pt x="299212" y="0"/>
                </a:lnTo>
                <a:lnTo>
                  <a:pt x="250683" y="3912"/>
                </a:lnTo>
                <a:lnTo>
                  <a:pt x="204646" y="15241"/>
                </a:lnTo>
                <a:lnTo>
                  <a:pt x="161717" y="33367"/>
                </a:lnTo>
                <a:lnTo>
                  <a:pt x="122511" y="57676"/>
                </a:lnTo>
                <a:lnTo>
                  <a:pt x="87645" y="87550"/>
                </a:lnTo>
                <a:lnTo>
                  <a:pt x="57737" y="122374"/>
                </a:lnTo>
                <a:lnTo>
                  <a:pt x="33401" y="161530"/>
                </a:lnTo>
                <a:lnTo>
                  <a:pt x="15256" y="204402"/>
                </a:lnTo>
                <a:lnTo>
                  <a:pt x="3916" y="250375"/>
                </a:lnTo>
                <a:lnTo>
                  <a:pt x="0" y="298830"/>
                </a:lnTo>
                <a:lnTo>
                  <a:pt x="0" y="533273"/>
                </a:lnTo>
                <a:lnTo>
                  <a:pt x="3916" y="581728"/>
                </a:lnTo>
                <a:lnTo>
                  <a:pt x="15256" y="627701"/>
                </a:lnTo>
                <a:lnTo>
                  <a:pt x="33401" y="670573"/>
                </a:lnTo>
                <a:lnTo>
                  <a:pt x="57737" y="709729"/>
                </a:lnTo>
                <a:lnTo>
                  <a:pt x="87645" y="744553"/>
                </a:lnTo>
                <a:lnTo>
                  <a:pt x="122511" y="774427"/>
                </a:lnTo>
                <a:lnTo>
                  <a:pt x="161717" y="798736"/>
                </a:lnTo>
                <a:lnTo>
                  <a:pt x="204646" y="816862"/>
                </a:lnTo>
                <a:lnTo>
                  <a:pt x="250683" y="828191"/>
                </a:lnTo>
                <a:lnTo>
                  <a:pt x="299212" y="832103"/>
                </a:lnTo>
                <a:lnTo>
                  <a:pt x="6026912" y="832103"/>
                </a:lnTo>
                <a:lnTo>
                  <a:pt x="6075440" y="828191"/>
                </a:lnTo>
                <a:lnTo>
                  <a:pt x="6121477" y="816862"/>
                </a:lnTo>
                <a:lnTo>
                  <a:pt x="6164406" y="798736"/>
                </a:lnTo>
                <a:lnTo>
                  <a:pt x="6203612" y="774427"/>
                </a:lnTo>
                <a:lnTo>
                  <a:pt x="6238478" y="744553"/>
                </a:lnTo>
                <a:lnTo>
                  <a:pt x="6268386" y="709729"/>
                </a:lnTo>
                <a:lnTo>
                  <a:pt x="6292722" y="670573"/>
                </a:lnTo>
                <a:lnTo>
                  <a:pt x="6310867" y="627701"/>
                </a:lnTo>
                <a:lnTo>
                  <a:pt x="6322207" y="581728"/>
                </a:lnTo>
                <a:lnTo>
                  <a:pt x="6326124" y="533273"/>
                </a:lnTo>
                <a:lnTo>
                  <a:pt x="6326124" y="298830"/>
                </a:lnTo>
                <a:lnTo>
                  <a:pt x="6322207" y="250375"/>
                </a:lnTo>
                <a:lnTo>
                  <a:pt x="6310867" y="204402"/>
                </a:lnTo>
                <a:lnTo>
                  <a:pt x="6292722" y="161530"/>
                </a:lnTo>
                <a:lnTo>
                  <a:pt x="6268386" y="122374"/>
                </a:lnTo>
                <a:lnTo>
                  <a:pt x="6238478" y="87550"/>
                </a:lnTo>
                <a:lnTo>
                  <a:pt x="6203612" y="57676"/>
                </a:lnTo>
                <a:lnTo>
                  <a:pt x="6164406" y="33367"/>
                </a:lnTo>
                <a:lnTo>
                  <a:pt x="6121477" y="15241"/>
                </a:lnTo>
                <a:lnTo>
                  <a:pt x="6075440" y="3912"/>
                </a:lnTo>
                <a:lnTo>
                  <a:pt x="6026912" y="0"/>
                </a:lnTo>
                <a:close/>
              </a:path>
            </a:pathLst>
          </a:custGeom>
          <a:solidFill>
            <a:srgbClr val="428D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1589766" y="4491608"/>
            <a:ext cx="5050155" cy="763270"/>
          </a:xfrm>
          <a:prstGeom prst="rect">
            <a:avLst/>
          </a:prstGeom>
        </p:spPr>
        <p:txBody>
          <a:bodyPr vert="horz" wrap="square" lIns="0" tIns="6921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45"/>
              </a:spcBef>
            </a:pPr>
            <a:r>
              <a:rPr sz="2050" spc="-135" dirty="0">
                <a:solidFill>
                  <a:srgbClr val="FFFFFF"/>
                </a:solidFill>
                <a:latin typeface="Trebuchet MS"/>
                <a:cs typeface="Trebuchet MS"/>
              </a:rPr>
              <a:t>GRUPY</a:t>
            </a:r>
            <a:r>
              <a:rPr sz="2050" spc="-1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spc="-120" dirty="0">
                <a:solidFill>
                  <a:srgbClr val="FFFFFF"/>
                </a:solidFill>
                <a:latin typeface="Trebuchet MS"/>
                <a:cs typeface="Trebuchet MS"/>
              </a:rPr>
              <a:t>ROBOCZE </a:t>
            </a:r>
            <a:r>
              <a:rPr sz="2050" spc="-105" dirty="0">
                <a:solidFill>
                  <a:srgbClr val="FFFFFF"/>
                </a:solidFill>
                <a:latin typeface="Trebuchet MS"/>
                <a:cs typeface="Trebuchet MS"/>
              </a:rPr>
              <a:t>RADY</a:t>
            </a:r>
            <a:r>
              <a:rPr sz="2050" spc="-1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spc="-95" dirty="0">
                <a:solidFill>
                  <a:srgbClr val="FFFFFF"/>
                </a:solidFill>
                <a:latin typeface="Trebuchet MS"/>
                <a:cs typeface="Trebuchet MS"/>
              </a:rPr>
              <a:t>KOORDYNACYJNEJ</a:t>
            </a:r>
            <a:r>
              <a:rPr sz="2050" spc="-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spc="-75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2050" spc="-11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spc="-25" dirty="0">
                <a:solidFill>
                  <a:srgbClr val="FFFFFF"/>
                </a:solidFill>
                <a:latin typeface="Trebuchet MS"/>
                <a:cs typeface="Trebuchet MS"/>
              </a:rPr>
              <a:t>ICH</a:t>
            </a:r>
            <a:endParaRPr sz="2050">
              <a:latin typeface="Trebuchet MS"/>
              <a:cs typeface="Trebuchet MS"/>
            </a:endParaRPr>
          </a:p>
          <a:p>
            <a:pPr marL="635" algn="ctr">
              <a:lnSpc>
                <a:spcPct val="100000"/>
              </a:lnSpc>
              <a:spcBef>
                <a:spcPts val="445"/>
              </a:spcBef>
            </a:pPr>
            <a:r>
              <a:rPr sz="2050" spc="-65" dirty="0">
                <a:solidFill>
                  <a:srgbClr val="FFFFFF"/>
                </a:solidFill>
                <a:latin typeface="Trebuchet MS"/>
                <a:cs typeface="Trebuchet MS"/>
              </a:rPr>
              <a:t>Koordynatorzy</a:t>
            </a:r>
            <a:endParaRPr sz="2050">
              <a:latin typeface="Trebuchet MS"/>
              <a:cs typeface="Trebuchet M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0881359" y="5452871"/>
            <a:ext cx="6228715" cy="2748280"/>
          </a:xfrm>
          <a:custGeom>
            <a:avLst/>
            <a:gdLst/>
            <a:ahLst/>
            <a:cxnLst/>
            <a:rect l="l" t="t" r="r" b="b"/>
            <a:pathLst>
              <a:path w="6228715" h="2748279">
                <a:moveTo>
                  <a:pt x="6228588" y="0"/>
                </a:moveTo>
                <a:lnTo>
                  <a:pt x="0" y="0"/>
                </a:lnTo>
                <a:lnTo>
                  <a:pt x="0" y="2747772"/>
                </a:lnTo>
                <a:lnTo>
                  <a:pt x="6228588" y="2747772"/>
                </a:lnTo>
                <a:lnTo>
                  <a:pt x="6228588" y="0"/>
                </a:lnTo>
                <a:close/>
              </a:path>
            </a:pathLst>
          </a:custGeom>
          <a:solidFill>
            <a:srgbClr val="0140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1139678" y="5361177"/>
            <a:ext cx="5932805" cy="2604770"/>
          </a:xfrm>
          <a:prstGeom prst="rect">
            <a:avLst/>
          </a:prstGeom>
        </p:spPr>
        <p:txBody>
          <a:bodyPr vert="horz" wrap="square" lIns="0" tIns="69215" rIns="0" bIns="0" rtlCol="0">
            <a:spAutoFit/>
          </a:bodyPr>
          <a:lstStyle/>
          <a:p>
            <a:pPr marL="231775" indent="-219075">
              <a:lnSpc>
                <a:spcPct val="100000"/>
              </a:lnSpc>
              <a:spcBef>
                <a:spcPts val="545"/>
              </a:spcBef>
              <a:buFont typeface="Arial"/>
              <a:buChar char="•"/>
              <a:tabLst>
                <a:tab pos="231775" algn="l"/>
              </a:tabLst>
            </a:pPr>
            <a:r>
              <a:rPr sz="2050" spc="-145" dirty="0">
                <a:solidFill>
                  <a:srgbClr val="FFFFFF"/>
                </a:solidFill>
                <a:latin typeface="Trebuchet MS"/>
                <a:cs typeface="Trebuchet MS"/>
              </a:rPr>
              <a:t>G1</a:t>
            </a:r>
            <a:r>
              <a:rPr sz="2050" spc="-1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spc="-254" dirty="0">
                <a:solidFill>
                  <a:srgbClr val="FFFFFF"/>
                </a:solidFill>
                <a:latin typeface="Trebuchet MS"/>
                <a:cs typeface="Trebuchet MS"/>
              </a:rPr>
              <a:t>-</a:t>
            </a:r>
            <a:r>
              <a:rPr sz="2050" spc="-1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spc="-165" dirty="0">
                <a:solidFill>
                  <a:srgbClr val="FFFFFF"/>
                </a:solidFill>
                <a:latin typeface="Trebuchet MS"/>
                <a:cs typeface="Trebuchet MS"/>
              </a:rPr>
              <a:t>Wytwarzanie</a:t>
            </a:r>
            <a:r>
              <a:rPr sz="2050" spc="-1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spc="-30" dirty="0">
                <a:solidFill>
                  <a:srgbClr val="FFFFFF"/>
                </a:solidFill>
                <a:latin typeface="Trebuchet MS"/>
                <a:cs typeface="Trebuchet MS"/>
              </a:rPr>
              <a:t>wodoru,</a:t>
            </a:r>
            <a:endParaRPr sz="2050">
              <a:latin typeface="Trebuchet MS"/>
              <a:cs typeface="Trebuchet MS"/>
            </a:endParaRPr>
          </a:p>
          <a:p>
            <a:pPr marL="231775" indent="-219075">
              <a:lnSpc>
                <a:spcPct val="100000"/>
              </a:lnSpc>
              <a:spcBef>
                <a:spcPts val="445"/>
              </a:spcBef>
              <a:buFont typeface="Arial"/>
              <a:buChar char="•"/>
              <a:tabLst>
                <a:tab pos="231775" algn="l"/>
              </a:tabLst>
            </a:pPr>
            <a:r>
              <a:rPr sz="2050" spc="-145" dirty="0">
                <a:solidFill>
                  <a:srgbClr val="FFFFFF"/>
                </a:solidFill>
                <a:latin typeface="Trebuchet MS"/>
                <a:cs typeface="Trebuchet MS"/>
              </a:rPr>
              <a:t>G2</a:t>
            </a:r>
            <a:r>
              <a:rPr sz="2050" spc="-11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spc="-254" dirty="0">
                <a:solidFill>
                  <a:srgbClr val="FFFFFF"/>
                </a:solidFill>
                <a:latin typeface="Trebuchet MS"/>
                <a:cs typeface="Trebuchet MS"/>
              </a:rPr>
              <a:t>-</a:t>
            </a:r>
            <a:r>
              <a:rPr sz="2050" spc="-1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spc="-130" dirty="0">
                <a:solidFill>
                  <a:srgbClr val="FFFFFF"/>
                </a:solidFill>
                <a:latin typeface="Trebuchet MS"/>
                <a:cs typeface="Trebuchet MS"/>
              </a:rPr>
              <a:t>Przesył,</a:t>
            </a:r>
            <a:r>
              <a:rPr sz="2050" spc="-1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spc="-150" dirty="0">
                <a:solidFill>
                  <a:srgbClr val="FFFFFF"/>
                </a:solidFill>
                <a:latin typeface="Trebuchet MS"/>
                <a:cs typeface="Trebuchet MS"/>
              </a:rPr>
              <a:t>dystrybucja</a:t>
            </a:r>
            <a:r>
              <a:rPr sz="2050" spc="-130" dirty="0">
                <a:solidFill>
                  <a:srgbClr val="FFFFFF"/>
                </a:solidFill>
                <a:latin typeface="Trebuchet MS"/>
                <a:cs typeface="Trebuchet MS"/>
              </a:rPr>
              <a:t> i</a:t>
            </a:r>
            <a:r>
              <a:rPr sz="2050" spc="-1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spc="-135" dirty="0">
                <a:solidFill>
                  <a:srgbClr val="FFFFFF"/>
                </a:solidFill>
                <a:latin typeface="Trebuchet MS"/>
                <a:cs typeface="Trebuchet MS"/>
              </a:rPr>
              <a:t>magazynowanie</a:t>
            </a:r>
            <a:r>
              <a:rPr sz="2050" spc="-1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spc="-10" dirty="0">
                <a:solidFill>
                  <a:srgbClr val="FFFFFF"/>
                </a:solidFill>
                <a:latin typeface="Trebuchet MS"/>
                <a:cs typeface="Trebuchet MS"/>
              </a:rPr>
              <a:t>wodoru,</a:t>
            </a:r>
            <a:endParaRPr sz="2050">
              <a:latin typeface="Trebuchet MS"/>
              <a:cs typeface="Trebuchet MS"/>
            </a:endParaRPr>
          </a:p>
          <a:p>
            <a:pPr marL="231775" indent="-219075">
              <a:lnSpc>
                <a:spcPct val="100000"/>
              </a:lnSpc>
              <a:spcBef>
                <a:spcPts val="440"/>
              </a:spcBef>
              <a:buFont typeface="Arial"/>
              <a:buChar char="•"/>
              <a:tabLst>
                <a:tab pos="231775" algn="l"/>
              </a:tabLst>
            </a:pPr>
            <a:r>
              <a:rPr sz="2050" spc="-145" dirty="0">
                <a:solidFill>
                  <a:srgbClr val="FFFFFF"/>
                </a:solidFill>
                <a:latin typeface="Trebuchet MS"/>
                <a:cs typeface="Trebuchet MS"/>
              </a:rPr>
              <a:t>G3</a:t>
            </a:r>
            <a:r>
              <a:rPr sz="2050" spc="-1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spc="-254" dirty="0">
                <a:solidFill>
                  <a:srgbClr val="FFFFFF"/>
                </a:solidFill>
                <a:latin typeface="Trebuchet MS"/>
                <a:cs typeface="Trebuchet MS"/>
              </a:rPr>
              <a:t>-</a:t>
            </a:r>
            <a:r>
              <a:rPr sz="2050" spc="-1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spc="-135" dirty="0">
                <a:solidFill>
                  <a:srgbClr val="FFFFFF"/>
                </a:solidFill>
                <a:latin typeface="Trebuchet MS"/>
                <a:cs typeface="Trebuchet MS"/>
              </a:rPr>
              <a:t>Wykorzystanie</a:t>
            </a:r>
            <a:r>
              <a:rPr sz="2050" spc="-1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spc="-25" dirty="0">
                <a:solidFill>
                  <a:srgbClr val="FFFFFF"/>
                </a:solidFill>
                <a:latin typeface="Trebuchet MS"/>
                <a:cs typeface="Trebuchet MS"/>
              </a:rPr>
              <a:t>wodoru,</a:t>
            </a:r>
            <a:endParaRPr sz="2050">
              <a:latin typeface="Trebuchet MS"/>
              <a:cs typeface="Trebuchet MS"/>
            </a:endParaRPr>
          </a:p>
          <a:p>
            <a:pPr marL="231775" indent="-219075">
              <a:lnSpc>
                <a:spcPct val="100000"/>
              </a:lnSpc>
              <a:spcBef>
                <a:spcPts val="439"/>
              </a:spcBef>
              <a:buFont typeface="Arial"/>
              <a:buChar char="•"/>
              <a:tabLst>
                <a:tab pos="231775" algn="l"/>
              </a:tabLst>
            </a:pPr>
            <a:r>
              <a:rPr sz="2050" spc="-145" dirty="0">
                <a:solidFill>
                  <a:srgbClr val="FFFFFF"/>
                </a:solidFill>
                <a:latin typeface="Trebuchet MS"/>
                <a:cs typeface="Trebuchet MS"/>
              </a:rPr>
              <a:t>G4</a:t>
            </a:r>
            <a:r>
              <a:rPr sz="2050" spc="-1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spc="-254" dirty="0">
                <a:solidFill>
                  <a:srgbClr val="FFFFFF"/>
                </a:solidFill>
                <a:latin typeface="Trebuchet MS"/>
                <a:cs typeface="Trebuchet MS"/>
              </a:rPr>
              <a:t>-</a:t>
            </a:r>
            <a:r>
              <a:rPr sz="2050" spc="-1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spc="-130" dirty="0">
                <a:solidFill>
                  <a:srgbClr val="FFFFFF"/>
                </a:solidFill>
                <a:latin typeface="Trebuchet MS"/>
                <a:cs typeface="Trebuchet MS"/>
              </a:rPr>
              <a:t>Stabilne</a:t>
            </a:r>
            <a:r>
              <a:rPr sz="2050" spc="-1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spc="-135" dirty="0">
                <a:solidFill>
                  <a:srgbClr val="FFFFFF"/>
                </a:solidFill>
                <a:latin typeface="Trebuchet MS"/>
                <a:cs typeface="Trebuchet MS"/>
              </a:rPr>
              <a:t>otoczenie</a:t>
            </a:r>
            <a:r>
              <a:rPr sz="2050" spc="-1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spc="-80" dirty="0">
                <a:solidFill>
                  <a:srgbClr val="FFFFFF"/>
                </a:solidFill>
                <a:latin typeface="Trebuchet MS"/>
                <a:cs typeface="Trebuchet MS"/>
              </a:rPr>
              <a:t>regulacyjne,</a:t>
            </a:r>
            <a:endParaRPr sz="2050">
              <a:latin typeface="Trebuchet MS"/>
              <a:cs typeface="Trebuchet MS"/>
            </a:endParaRPr>
          </a:p>
          <a:p>
            <a:pPr marL="231775" indent="-219075">
              <a:lnSpc>
                <a:spcPct val="100000"/>
              </a:lnSpc>
              <a:spcBef>
                <a:spcPts val="440"/>
              </a:spcBef>
              <a:buFont typeface="Arial"/>
              <a:buChar char="•"/>
              <a:tabLst>
                <a:tab pos="231775" algn="l"/>
              </a:tabLst>
            </a:pPr>
            <a:r>
              <a:rPr sz="2050" spc="-145" dirty="0">
                <a:solidFill>
                  <a:srgbClr val="FFFFFF"/>
                </a:solidFill>
                <a:latin typeface="Trebuchet MS"/>
                <a:cs typeface="Trebuchet MS"/>
              </a:rPr>
              <a:t>G5</a:t>
            </a:r>
            <a:r>
              <a:rPr sz="2050" spc="-1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spc="-254" dirty="0">
                <a:solidFill>
                  <a:srgbClr val="FFFFFF"/>
                </a:solidFill>
                <a:latin typeface="Trebuchet MS"/>
                <a:cs typeface="Trebuchet MS"/>
              </a:rPr>
              <a:t>-</a:t>
            </a:r>
            <a:r>
              <a:rPr sz="2050" spc="-1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spc="-114" dirty="0">
                <a:solidFill>
                  <a:srgbClr val="FFFFFF"/>
                </a:solidFill>
                <a:latin typeface="Trebuchet MS"/>
                <a:cs typeface="Trebuchet MS"/>
              </a:rPr>
              <a:t>Systemy</a:t>
            </a:r>
            <a:r>
              <a:rPr sz="2050" spc="-1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spc="-110" dirty="0">
                <a:solidFill>
                  <a:srgbClr val="FFFFFF"/>
                </a:solidFill>
                <a:latin typeface="Trebuchet MS"/>
                <a:cs typeface="Trebuchet MS"/>
              </a:rPr>
              <a:t>wsparcia</a:t>
            </a:r>
            <a:r>
              <a:rPr sz="2050" spc="-1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spc="-130" dirty="0">
                <a:solidFill>
                  <a:srgbClr val="FFFFFF"/>
                </a:solidFill>
                <a:latin typeface="Trebuchet MS"/>
                <a:cs typeface="Trebuchet MS"/>
              </a:rPr>
              <a:t>dla</a:t>
            </a:r>
            <a:r>
              <a:rPr sz="2050" spc="-11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spc="-170" dirty="0">
                <a:solidFill>
                  <a:srgbClr val="FFFFFF"/>
                </a:solidFill>
                <a:latin typeface="Trebuchet MS"/>
                <a:cs typeface="Trebuchet MS"/>
              </a:rPr>
              <a:t>rozwoju</a:t>
            </a:r>
            <a:r>
              <a:rPr sz="2050" spc="-11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spc="-135" dirty="0">
                <a:solidFill>
                  <a:srgbClr val="FFFFFF"/>
                </a:solidFill>
                <a:latin typeface="Trebuchet MS"/>
                <a:cs typeface="Trebuchet MS"/>
              </a:rPr>
              <a:t>dolin</a:t>
            </a:r>
            <a:r>
              <a:rPr sz="2050" spc="-11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spc="-55" dirty="0">
                <a:solidFill>
                  <a:srgbClr val="FFFFFF"/>
                </a:solidFill>
                <a:latin typeface="Trebuchet MS"/>
                <a:cs typeface="Trebuchet MS"/>
              </a:rPr>
              <a:t>wodorowych,</a:t>
            </a:r>
            <a:endParaRPr sz="2050">
              <a:latin typeface="Trebuchet MS"/>
              <a:cs typeface="Trebuchet MS"/>
            </a:endParaRPr>
          </a:p>
          <a:p>
            <a:pPr marL="231775" indent="-219075">
              <a:lnSpc>
                <a:spcPct val="100000"/>
              </a:lnSpc>
              <a:spcBef>
                <a:spcPts val="445"/>
              </a:spcBef>
              <a:buFont typeface="Arial"/>
              <a:buChar char="•"/>
              <a:tabLst>
                <a:tab pos="231775" algn="l"/>
              </a:tabLst>
            </a:pPr>
            <a:r>
              <a:rPr sz="2050" spc="-140" dirty="0">
                <a:solidFill>
                  <a:srgbClr val="FFFFFF"/>
                </a:solidFill>
                <a:latin typeface="Trebuchet MS"/>
                <a:cs typeface="Trebuchet MS"/>
              </a:rPr>
              <a:t>G6</a:t>
            </a:r>
            <a:r>
              <a:rPr sz="2050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spc="-254" dirty="0">
                <a:solidFill>
                  <a:srgbClr val="FFFFFF"/>
                </a:solidFill>
                <a:latin typeface="Trebuchet MS"/>
                <a:cs typeface="Trebuchet MS"/>
              </a:rPr>
              <a:t>-</a:t>
            </a:r>
            <a:r>
              <a:rPr sz="2050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spc="-150" dirty="0">
                <a:solidFill>
                  <a:srgbClr val="FFFFFF"/>
                </a:solidFill>
                <a:latin typeface="Trebuchet MS"/>
                <a:cs typeface="Trebuchet MS"/>
              </a:rPr>
              <a:t>Rozwój</a:t>
            </a:r>
            <a:r>
              <a:rPr sz="2050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spc="-145" dirty="0">
                <a:solidFill>
                  <a:srgbClr val="FFFFFF"/>
                </a:solidFill>
                <a:latin typeface="Trebuchet MS"/>
                <a:cs typeface="Trebuchet MS"/>
              </a:rPr>
              <a:t>kadr</a:t>
            </a:r>
            <a:r>
              <a:rPr sz="2050" spc="-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spc="-120" dirty="0">
                <a:solidFill>
                  <a:srgbClr val="FFFFFF"/>
                </a:solidFill>
                <a:latin typeface="Trebuchet MS"/>
                <a:cs typeface="Trebuchet MS"/>
              </a:rPr>
              <a:t>dla</a:t>
            </a:r>
            <a:r>
              <a:rPr sz="2050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spc="-85" dirty="0">
                <a:solidFill>
                  <a:srgbClr val="FFFFFF"/>
                </a:solidFill>
                <a:latin typeface="Trebuchet MS"/>
                <a:cs typeface="Trebuchet MS"/>
              </a:rPr>
              <a:t>gospodarki</a:t>
            </a:r>
            <a:r>
              <a:rPr sz="2050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spc="-170" dirty="0">
                <a:solidFill>
                  <a:srgbClr val="FFFFFF"/>
                </a:solidFill>
                <a:latin typeface="Trebuchet MS"/>
                <a:cs typeface="Trebuchet MS"/>
              </a:rPr>
              <a:t>wodorowej</a:t>
            </a:r>
            <a:r>
              <a:rPr sz="2050" spc="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2050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spc="-100" dirty="0">
                <a:solidFill>
                  <a:srgbClr val="FFFFFF"/>
                </a:solidFill>
                <a:latin typeface="Trebuchet MS"/>
                <a:cs typeface="Trebuchet MS"/>
              </a:rPr>
              <a:t>edukacja</a:t>
            </a:r>
            <a:endParaRPr sz="2050">
              <a:latin typeface="Trebuchet MS"/>
              <a:cs typeface="Trebuchet MS"/>
            </a:endParaRPr>
          </a:p>
          <a:p>
            <a:pPr marL="231775">
              <a:lnSpc>
                <a:spcPct val="100000"/>
              </a:lnSpc>
              <a:spcBef>
                <a:spcPts val="434"/>
              </a:spcBef>
            </a:pPr>
            <a:r>
              <a:rPr sz="2050" spc="-10" dirty="0">
                <a:solidFill>
                  <a:srgbClr val="FFFFFF"/>
                </a:solidFill>
                <a:latin typeface="Trebuchet MS"/>
                <a:cs typeface="Trebuchet MS"/>
              </a:rPr>
              <a:t>społeczna.</a:t>
            </a:r>
            <a:endParaRPr sz="2050">
              <a:latin typeface="Trebuchet MS"/>
              <a:cs typeface="Trebuchet MS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1028700" y="2380488"/>
            <a:ext cx="13474065" cy="3618229"/>
            <a:chOff x="1028700" y="2380488"/>
            <a:chExt cx="13474065" cy="3618229"/>
          </a:xfrm>
        </p:grpSpPr>
        <p:sp>
          <p:nvSpPr>
            <p:cNvPr id="21" name="object 21"/>
            <p:cNvSpPr/>
            <p:nvPr/>
          </p:nvSpPr>
          <p:spPr>
            <a:xfrm>
              <a:off x="13772388" y="3720084"/>
              <a:ext cx="730250" cy="757555"/>
            </a:xfrm>
            <a:custGeom>
              <a:avLst/>
              <a:gdLst/>
              <a:ahLst/>
              <a:cxnLst/>
              <a:rect l="l" t="t" r="r" b="b"/>
              <a:pathLst>
                <a:path w="730250" h="757554">
                  <a:moveTo>
                    <a:pt x="479805" y="0"/>
                  </a:moveTo>
                  <a:lnTo>
                    <a:pt x="250190" y="0"/>
                  </a:lnTo>
                  <a:lnTo>
                    <a:pt x="250190" y="256159"/>
                  </a:lnTo>
                  <a:lnTo>
                    <a:pt x="0" y="256159"/>
                  </a:lnTo>
                  <a:lnTo>
                    <a:pt x="364998" y="757428"/>
                  </a:lnTo>
                  <a:lnTo>
                    <a:pt x="729996" y="256159"/>
                  </a:lnTo>
                  <a:lnTo>
                    <a:pt x="479805" y="256159"/>
                  </a:lnTo>
                  <a:lnTo>
                    <a:pt x="479805" y="0"/>
                  </a:lnTo>
                  <a:close/>
                </a:path>
              </a:pathLst>
            </a:custGeom>
            <a:solidFill>
              <a:srgbClr val="428D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028700" y="2380488"/>
              <a:ext cx="8996680" cy="3618229"/>
            </a:xfrm>
            <a:custGeom>
              <a:avLst/>
              <a:gdLst/>
              <a:ahLst/>
              <a:cxnLst/>
              <a:rect l="l" t="t" r="r" b="b"/>
              <a:pathLst>
                <a:path w="8996680" h="3618229">
                  <a:moveTo>
                    <a:pt x="8785733" y="0"/>
                  </a:moveTo>
                  <a:lnTo>
                    <a:pt x="210426" y="0"/>
                  </a:lnTo>
                  <a:lnTo>
                    <a:pt x="169184" y="4087"/>
                  </a:lnTo>
                  <a:lnTo>
                    <a:pt x="129900" y="16033"/>
                  </a:lnTo>
                  <a:lnTo>
                    <a:pt x="93681" y="35361"/>
                  </a:lnTo>
                  <a:lnTo>
                    <a:pt x="61633" y="61594"/>
                  </a:lnTo>
                  <a:lnTo>
                    <a:pt x="35356" y="93656"/>
                  </a:lnTo>
                  <a:lnTo>
                    <a:pt x="16019" y="129873"/>
                  </a:lnTo>
                  <a:lnTo>
                    <a:pt x="4081" y="169162"/>
                  </a:lnTo>
                  <a:lnTo>
                    <a:pt x="0" y="210438"/>
                  </a:lnTo>
                  <a:lnTo>
                    <a:pt x="0" y="3407536"/>
                  </a:lnTo>
                  <a:lnTo>
                    <a:pt x="4081" y="3448813"/>
                  </a:lnTo>
                  <a:lnTo>
                    <a:pt x="16019" y="3488102"/>
                  </a:lnTo>
                  <a:lnTo>
                    <a:pt x="35356" y="3524319"/>
                  </a:lnTo>
                  <a:lnTo>
                    <a:pt x="61633" y="3556380"/>
                  </a:lnTo>
                  <a:lnTo>
                    <a:pt x="93681" y="3582614"/>
                  </a:lnTo>
                  <a:lnTo>
                    <a:pt x="129900" y="3601942"/>
                  </a:lnTo>
                  <a:lnTo>
                    <a:pt x="169184" y="3613888"/>
                  </a:lnTo>
                  <a:lnTo>
                    <a:pt x="210426" y="3617975"/>
                  </a:lnTo>
                  <a:lnTo>
                    <a:pt x="8785733" y="3617975"/>
                  </a:lnTo>
                  <a:lnTo>
                    <a:pt x="8827009" y="3613888"/>
                  </a:lnTo>
                  <a:lnTo>
                    <a:pt x="8866298" y="3601942"/>
                  </a:lnTo>
                  <a:lnTo>
                    <a:pt x="8902515" y="3582614"/>
                  </a:lnTo>
                  <a:lnTo>
                    <a:pt x="8934577" y="3556380"/>
                  </a:lnTo>
                  <a:lnTo>
                    <a:pt x="8960810" y="3524319"/>
                  </a:lnTo>
                  <a:lnTo>
                    <a:pt x="8980138" y="3488102"/>
                  </a:lnTo>
                  <a:lnTo>
                    <a:pt x="8992084" y="3448813"/>
                  </a:lnTo>
                  <a:lnTo>
                    <a:pt x="8996172" y="3407536"/>
                  </a:lnTo>
                  <a:lnTo>
                    <a:pt x="8996172" y="210438"/>
                  </a:lnTo>
                  <a:lnTo>
                    <a:pt x="8990613" y="162192"/>
                  </a:lnTo>
                  <a:lnTo>
                    <a:pt x="8974779" y="117900"/>
                  </a:lnTo>
                  <a:lnTo>
                    <a:pt x="8949935" y="78827"/>
                  </a:lnTo>
                  <a:lnTo>
                    <a:pt x="8917344" y="46236"/>
                  </a:lnTo>
                  <a:lnTo>
                    <a:pt x="8878271" y="21392"/>
                  </a:lnTo>
                  <a:lnTo>
                    <a:pt x="8833979" y="5558"/>
                  </a:lnTo>
                  <a:lnTo>
                    <a:pt x="8785733" y="0"/>
                  </a:lnTo>
                  <a:close/>
                </a:path>
              </a:pathLst>
            </a:custGeom>
            <a:solidFill>
              <a:srgbClr val="0140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439411" y="2461260"/>
              <a:ext cx="2174875" cy="640080"/>
            </a:xfrm>
            <a:custGeom>
              <a:avLst/>
              <a:gdLst/>
              <a:ahLst/>
              <a:cxnLst/>
              <a:rect l="l" t="t" r="r" b="b"/>
              <a:pathLst>
                <a:path w="2174875" h="640080">
                  <a:moveTo>
                    <a:pt x="1854200" y="0"/>
                  </a:moveTo>
                  <a:lnTo>
                    <a:pt x="320548" y="0"/>
                  </a:lnTo>
                  <a:lnTo>
                    <a:pt x="273178" y="3469"/>
                  </a:lnTo>
                  <a:lnTo>
                    <a:pt x="227967" y="13547"/>
                  </a:lnTo>
                  <a:lnTo>
                    <a:pt x="185411" y="29740"/>
                  </a:lnTo>
                  <a:lnTo>
                    <a:pt x="146004" y="51552"/>
                  </a:lnTo>
                  <a:lnTo>
                    <a:pt x="110243" y="78490"/>
                  </a:lnTo>
                  <a:lnTo>
                    <a:pt x="78623" y="110057"/>
                  </a:lnTo>
                  <a:lnTo>
                    <a:pt x="51641" y="145761"/>
                  </a:lnTo>
                  <a:lnTo>
                    <a:pt x="29791" y="185105"/>
                  </a:lnTo>
                  <a:lnTo>
                    <a:pt x="13571" y="227596"/>
                  </a:lnTo>
                  <a:lnTo>
                    <a:pt x="3475" y="272739"/>
                  </a:lnTo>
                  <a:lnTo>
                    <a:pt x="0" y="320040"/>
                  </a:lnTo>
                  <a:lnTo>
                    <a:pt x="3475" y="367340"/>
                  </a:lnTo>
                  <a:lnTo>
                    <a:pt x="13571" y="412483"/>
                  </a:lnTo>
                  <a:lnTo>
                    <a:pt x="29791" y="454974"/>
                  </a:lnTo>
                  <a:lnTo>
                    <a:pt x="51641" y="494318"/>
                  </a:lnTo>
                  <a:lnTo>
                    <a:pt x="78623" y="530022"/>
                  </a:lnTo>
                  <a:lnTo>
                    <a:pt x="110243" y="561589"/>
                  </a:lnTo>
                  <a:lnTo>
                    <a:pt x="146004" y="588527"/>
                  </a:lnTo>
                  <a:lnTo>
                    <a:pt x="185411" y="610339"/>
                  </a:lnTo>
                  <a:lnTo>
                    <a:pt x="227967" y="626532"/>
                  </a:lnTo>
                  <a:lnTo>
                    <a:pt x="273178" y="636610"/>
                  </a:lnTo>
                  <a:lnTo>
                    <a:pt x="320548" y="640080"/>
                  </a:lnTo>
                  <a:lnTo>
                    <a:pt x="1854200" y="640080"/>
                  </a:lnTo>
                  <a:lnTo>
                    <a:pt x="1904623" y="636087"/>
                  </a:lnTo>
                  <a:lnTo>
                    <a:pt x="1953363" y="624352"/>
                  </a:lnTo>
                  <a:lnTo>
                    <a:pt x="1999562" y="605241"/>
                  </a:lnTo>
                  <a:lnTo>
                    <a:pt x="2042359" y="579120"/>
                  </a:lnTo>
                  <a:lnTo>
                    <a:pt x="2080894" y="546354"/>
                  </a:lnTo>
                  <a:lnTo>
                    <a:pt x="2113722" y="507894"/>
                  </a:lnTo>
                  <a:lnTo>
                    <a:pt x="2139881" y="465173"/>
                  </a:lnTo>
                  <a:lnTo>
                    <a:pt x="2159012" y="419051"/>
                  </a:lnTo>
                  <a:lnTo>
                    <a:pt x="2170754" y="370386"/>
                  </a:lnTo>
                  <a:lnTo>
                    <a:pt x="2174747" y="320040"/>
                  </a:lnTo>
                  <a:lnTo>
                    <a:pt x="2171272" y="272739"/>
                  </a:lnTo>
                  <a:lnTo>
                    <a:pt x="2161176" y="227596"/>
                  </a:lnTo>
                  <a:lnTo>
                    <a:pt x="2144956" y="185105"/>
                  </a:lnTo>
                  <a:lnTo>
                    <a:pt x="2123106" y="145761"/>
                  </a:lnTo>
                  <a:lnTo>
                    <a:pt x="2096124" y="110057"/>
                  </a:lnTo>
                  <a:lnTo>
                    <a:pt x="2064504" y="78490"/>
                  </a:lnTo>
                  <a:lnTo>
                    <a:pt x="2028743" y="51552"/>
                  </a:lnTo>
                  <a:lnTo>
                    <a:pt x="1989336" y="29740"/>
                  </a:lnTo>
                  <a:lnTo>
                    <a:pt x="1946780" y="13547"/>
                  </a:lnTo>
                  <a:lnTo>
                    <a:pt x="1901569" y="3469"/>
                  </a:lnTo>
                  <a:lnTo>
                    <a:pt x="1854200" y="0"/>
                  </a:lnTo>
                  <a:close/>
                </a:path>
              </a:pathLst>
            </a:custGeom>
            <a:solidFill>
              <a:srgbClr val="0899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129284" y="3136392"/>
              <a:ext cx="8679180" cy="2680970"/>
            </a:xfrm>
            <a:custGeom>
              <a:avLst/>
              <a:gdLst/>
              <a:ahLst/>
              <a:cxnLst/>
              <a:rect l="l" t="t" r="r" b="b"/>
              <a:pathLst>
                <a:path w="8679180" h="2680970">
                  <a:moveTo>
                    <a:pt x="8679180" y="0"/>
                  </a:moveTo>
                  <a:lnTo>
                    <a:pt x="0" y="0"/>
                  </a:lnTo>
                  <a:lnTo>
                    <a:pt x="0" y="2680716"/>
                  </a:lnTo>
                  <a:lnTo>
                    <a:pt x="8679180" y="2680716"/>
                  </a:lnTo>
                  <a:lnTo>
                    <a:pt x="8679180" y="0"/>
                  </a:lnTo>
                  <a:close/>
                </a:path>
              </a:pathLst>
            </a:custGeom>
            <a:solidFill>
              <a:srgbClr val="0140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1387855" y="2391119"/>
            <a:ext cx="7279640" cy="1014730"/>
          </a:xfrm>
          <a:prstGeom prst="rect">
            <a:avLst/>
          </a:prstGeom>
        </p:spPr>
        <p:txBody>
          <a:bodyPr vert="horz" wrap="square" lIns="0" tIns="158115" rIns="0" bIns="0" rtlCol="0">
            <a:spAutoFit/>
          </a:bodyPr>
          <a:lstStyle/>
          <a:p>
            <a:pPr marL="3179445">
              <a:lnSpc>
                <a:spcPct val="100000"/>
              </a:lnSpc>
              <a:spcBef>
                <a:spcPts val="1245"/>
              </a:spcBef>
            </a:pPr>
            <a:r>
              <a:rPr sz="2800" spc="-120" dirty="0">
                <a:solidFill>
                  <a:srgbClr val="FFFFFF"/>
                </a:solidFill>
                <a:latin typeface="Trebuchet MS"/>
                <a:cs typeface="Trebuchet MS"/>
              </a:rPr>
              <a:t>WAŻNE</a:t>
            </a:r>
            <a:r>
              <a:rPr sz="2800" spc="-1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Trebuchet MS"/>
                <a:cs typeface="Trebuchet MS"/>
              </a:rPr>
              <a:t>DATY</a:t>
            </a:r>
            <a:endParaRPr sz="2800">
              <a:latin typeface="Trebuchet MS"/>
              <a:cs typeface="Trebuchet MS"/>
            </a:endParaRPr>
          </a:p>
          <a:p>
            <a:pPr marL="231775" indent="-219075">
              <a:lnSpc>
                <a:spcPct val="100000"/>
              </a:lnSpc>
              <a:spcBef>
                <a:spcPts val="825"/>
              </a:spcBef>
              <a:buFont typeface="Arial"/>
              <a:buChar char="•"/>
              <a:tabLst>
                <a:tab pos="231775" algn="l"/>
              </a:tabLst>
            </a:pPr>
            <a:r>
              <a:rPr sz="2050" b="1" spc="-170" dirty="0">
                <a:solidFill>
                  <a:srgbClr val="FFFFFF"/>
                </a:solidFill>
                <a:latin typeface="Trebuchet MS"/>
                <a:cs typeface="Trebuchet MS"/>
              </a:rPr>
              <a:t>od</a:t>
            </a:r>
            <a:r>
              <a:rPr sz="2050" b="1" spc="-1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b="1" spc="-185" dirty="0">
                <a:solidFill>
                  <a:srgbClr val="FFFFFF"/>
                </a:solidFill>
                <a:latin typeface="Trebuchet MS"/>
                <a:cs typeface="Trebuchet MS"/>
              </a:rPr>
              <a:t>7</a:t>
            </a:r>
            <a:r>
              <a:rPr sz="2050" b="1" spc="-1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b="1" spc="-135" dirty="0">
                <a:solidFill>
                  <a:srgbClr val="FFFFFF"/>
                </a:solidFill>
                <a:latin typeface="Trebuchet MS"/>
                <a:cs typeface="Trebuchet MS"/>
              </a:rPr>
              <a:t>lipca</a:t>
            </a:r>
            <a:r>
              <a:rPr sz="2050" b="1" spc="-11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b="1" spc="-180" dirty="0">
                <a:solidFill>
                  <a:srgbClr val="FFFFFF"/>
                </a:solidFill>
                <a:latin typeface="Trebuchet MS"/>
                <a:cs typeface="Trebuchet MS"/>
              </a:rPr>
              <a:t>2020</a:t>
            </a:r>
            <a:r>
              <a:rPr sz="2050" b="1" spc="-1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b="1" spc="-185" dirty="0">
                <a:solidFill>
                  <a:srgbClr val="FFFFFF"/>
                </a:solidFill>
                <a:latin typeface="Trebuchet MS"/>
                <a:cs typeface="Trebuchet MS"/>
              </a:rPr>
              <a:t>r.</a:t>
            </a:r>
            <a:r>
              <a:rPr sz="2050" b="1" spc="-1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spc="409" dirty="0">
                <a:solidFill>
                  <a:srgbClr val="FFFFFF"/>
                </a:solidFill>
                <a:latin typeface="Trebuchet MS"/>
                <a:cs typeface="Trebuchet MS"/>
              </a:rPr>
              <a:t>–</a:t>
            </a:r>
            <a:r>
              <a:rPr sz="2050" spc="-1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spc="-125" dirty="0">
                <a:solidFill>
                  <a:srgbClr val="FFFFFF"/>
                </a:solidFill>
                <a:latin typeface="Trebuchet MS"/>
                <a:cs typeface="Trebuchet MS"/>
              </a:rPr>
              <a:t>podpisywanie</a:t>
            </a:r>
            <a:r>
              <a:rPr sz="2050" spc="-1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b="1" spc="-140" dirty="0">
                <a:solidFill>
                  <a:srgbClr val="FFFFFF"/>
                </a:solidFill>
                <a:latin typeface="Trebuchet MS"/>
                <a:cs typeface="Trebuchet MS"/>
              </a:rPr>
              <a:t>Listu</a:t>
            </a:r>
            <a:r>
              <a:rPr sz="2050" b="1" spc="-1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b="1" spc="-180" dirty="0">
                <a:solidFill>
                  <a:srgbClr val="FFFFFF"/>
                </a:solidFill>
                <a:latin typeface="Trebuchet MS"/>
                <a:cs typeface="Trebuchet MS"/>
              </a:rPr>
              <a:t>intencyjnego</a:t>
            </a:r>
            <a:r>
              <a:rPr sz="2050" b="1" spc="-1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spc="-80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2050" spc="-1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spc="-95" dirty="0">
                <a:solidFill>
                  <a:srgbClr val="FFFFFF"/>
                </a:solidFill>
                <a:latin typeface="Trebuchet MS"/>
                <a:cs typeface="Trebuchet MS"/>
              </a:rPr>
              <a:t>ustanowieniu</a:t>
            </a:r>
            <a:endParaRPr sz="2050">
              <a:latin typeface="Trebuchet MS"/>
              <a:cs typeface="Trebuchet M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387855" y="3380358"/>
            <a:ext cx="8174990" cy="2235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1775" marR="128270">
              <a:lnSpc>
                <a:spcPct val="118000"/>
              </a:lnSpc>
              <a:spcBef>
                <a:spcPts val="100"/>
              </a:spcBef>
            </a:pPr>
            <a:r>
              <a:rPr sz="2050" spc="-155" dirty="0">
                <a:solidFill>
                  <a:srgbClr val="FFFFFF"/>
                </a:solidFill>
                <a:latin typeface="Trebuchet MS"/>
                <a:cs typeface="Trebuchet MS"/>
              </a:rPr>
              <a:t>partnerstwa</a:t>
            </a:r>
            <a:r>
              <a:rPr sz="2050" spc="-1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spc="-125" dirty="0">
                <a:solidFill>
                  <a:srgbClr val="FFFFFF"/>
                </a:solidFill>
                <a:latin typeface="Trebuchet MS"/>
                <a:cs typeface="Trebuchet MS"/>
              </a:rPr>
              <a:t>na</a:t>
            </a:r>
            <a:r>
              <a:rPr sz="2050" spc="-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spc="-125" dirty="0">
                <a:solidFill>
                  <a:srgbClr val="FFFFFF"/>
                </a:solidFill>
                <a:latin typeface="Trebuchet MS"/>
                <a:cs typeface="Trebuchet MS"/>
              </a:rPr>
              <a:t>rzecz</a:t>
            </a:r>
            <a:r>
              <a:rPr sz="2050" spc="-1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spc="-155" dirty="0">
                <a:solidFill>
                  <a:srgbClr val="FFFFFF"/>
                </a:solidFill>
                <a:latin typeface="Trebuchet MS"/>
                <a:cs typeface="Trebuchet MS"/>
              </a:rPr>
              <a:t>budowy</a:t>
            </a:r>
            <a:r>
              <a:rPr sz="2050" spc="-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spc="-100" dirty="0">
                <a:solidFill>
                  <a:srgbClr val="FFFFFF"/>
                </a:solidFill>
                <a:latin typeface="Trebuchet MS"/>
                <a:cs typeface="Trebuchet MS"/>
              </a:rPr>
              <a:t>gospodarki</a:t>
            </a:r>
            <a:r>
              <a:rPr sz="2050" spc="-1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spc="-170" dirty="0">
                <a:solidFill>
                  <a:srgbClr val="FFFFFF"/>
                </a:solidFill>
                <a:latin typeface="Trebuchet MS"/>
                <a:cs typeface="Trebuchet MS"/>
              </a:rPr>
              <a:t>wodorowej</a:t>
            </a:r>
            <a:r>
              <a:rPr sz="2050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spc="-130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2050" spc="-1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spc="-130" dirty="0">
                <a:solidFill>
                  <a:srgbClr val="FFFFFF"/>
                </a:solidFill>
                <a:latin typeface="Trebuchet MS"/>
                <a:cs typeface="Trebuchet MS"/>
              </a:rPr>
              <a:t>zawarcia</a:t>
            </a:r>
            <a:r>
              <a:rPr sz="2050" spc="-1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spc="-75" dirty="0">
                <a:solidFill>
                  <a:srgbClr val="FFFFFF"/>
                </a:solidFill>
                <a:latin typeface="Trebuchet MS"/>
                <a:cs typeface="Trebuchet MS"/>
              </a:rPr>
              <a:t>sektorowego </a:t>
            </a:r>
            <a:r>
              <a:rPr sz="2050" spc="-130" dirty="0">
                <a:solidFill>
                  <a:srgbClr val="FFFFFF"/>
                </a:solidFill>
                <a:latin typeface="Trebuchet MS"/>
                <a:cs typeface="Trebuchet MS"/>
              </a:rPr>
              <a:t>porozumienia</a:t>
            </a:r>
            <a:r>
              <a:rPr sz="2050" spc="-1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spc="-25" dirty="0">
                <a:solidFill>
                  <a:srgbClr val="FFFFFF"/>
                </a:solidFill>
                <a:latin typeface="Trebuchet MS"/>
                <a:cs typeface="Trebuchet MS"/>
              </a:rPr>
              <a:t>wodorowego</a:t>
            </a:r>
            <a:endParaRPr sz="2050">
              <a:latin typeface="Trebuchet MS"/>
              <a:cs typeface="Trebuchet MS"/>
            </a:endParaRPr>
          </a:p>
          <a:p>
            <a:pPr marL="231775" marR="358775" indent="-219710">
              <a:lnSpc>
                <a:spcPts val="2900"/>
              </a:lnSpc>
              <a:spcBef>
                <a:spcPts val="165"/>
              </a:spcBef>
              <a:buFont typeface="Arial"/>
              <a:buChar char="•"/>
              <a:tabLst>
                <a:tab pos="231775" algn="l"/>
              </a:tabLst>
            </a:pPr>
            <a:r>
              <a:rPr sz="2050" b="1" spc="-180" dirty="0">
                <a:solidFill>
                  <a:srgbClr val="FFFFFF"/>
                </a:solidFill>
                <a:latin typeface="Trebuchet MS"/>
                <a:cs typeface="Trebuchet MS"/>
              </a:rPr>
              <a:t>14</a:t>
            </a:r>
            <a:r>
              <a:rPr sz="2050" b="1" spc="-1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b="1" spc="-170" dirty="0">
                <a:solidFill>
                  <a:srgbClr val="FFFFFF"/>
                </a:solidFill>
                <a:latin typeface="Trebuchet MS"/>
                <a:cs typeface="Trebuchet MS"/>
              </a:rPr>
              <a:t>października</a:t>
            </a:r>
            <a:r>
              <a:rPr sz="2050" b="1" spc="-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b="1" spc="-180" dirty="0">
                <a:solidFill>
                  <a:srgbClr val="FFFFFF"/>
                </a:solidFill>
                <a:latin typeface="Trebuchet MS"/>
                <a:cs typeface="Trebuchet MS"/>
              </a:rPr>
              <a:t>2021</a:t>
            </a:r>
            <a:r>
              <a:rPr sz="2050" b="1" spc="-1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b="1" spc="-185" dirty="0">
                <a:solidFill>
                  <a:srgbClr val="FFFFFF"/>
                </a:solidFill>
                <a:latin typeface="Trebuchet MS"/>
                <a:cs typeface="Trebuchet MS"/>
              </a:rPr>
              <a:t>r.</a:t>
            </a:r>
            <a:r>
              <a:rPr sz="2050" b="1" spc="-1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spc="409" dirty="0">
                <a:solidFill>
                  <a:srgbClr val="FFFFFF"/>
                </a:solidFill>
                <a:latin typeface="Trebuchet MS"/>
                <a:cs typeface="Trebuchet MS"/>
              </a:rPr>
              <a:t>–</a:t>
            </a:r>
            <a:r>
              <a:rPr sz="2050" spc="-1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b="1" spc="-175" dirty="0">
                <a:solidFill>
                  <a:srgbClr val="FFFFFF"/>
                </a:solidFill>
                <a:latin typeface="Trebuchet MS"/>
                <a:cs typeface="Trebuchet MS"/>
              </a:rPr>
              <a:t>powołanie</a:t>
            </a:r>
            <a:r>
              <a:rPr sz="2050" b="1" spc="-1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b="1" spc="-165" dirty="0">
                <a:solidFill>
                  <a:srgbClr val="FFFFFF"/>
                </a:solidFill>
                <a:latin typeface="Trebuchet MS"/>
                <a:cs typeface="Trebuchet MS"/>
              </a:rPr>
              <a:t>Porozumienia</a:t>
            </a:r>
            <a:r>
              <a:rPr sz="2050" b="1" spc="-1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b="1" spc="-165" dirty="0">
                <a:solidFill>
                  <a:srgbClr val="FFFFFF"/>
                </a:solidFill>
                <a:latin typeface="Trebuchet MS"/>
                <a:cs typeface="Trebuchet MS"/>
              </a:rPr>
              <a:t>sektorowego</a:t>
            </a:r>
            <a:r>
              <a:rPr sz="2050" b="1" spc="-1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spc="-130" dirty="0">
                <a:solidFill>
                  <a:srgbClr val="FFFFFF"/>
                </a:solidFill>
                <a:latin typeface="Trebuchet MS"/>
                <a:cs typeface="Trebuchet MS"/>
              </a:rPr>
              <a:t>na</a:t>
            </a:r>
            <a:r>
              <a:rPr sz="2050" spc="-1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spc="-50" dirty="0">
                <a:solidFill>
                  <a:srgbClr val="FFFFFF"/>
                </a:solidFill>
                <a:latin typeface="Trebuchet MS"/>
                <a:cs typeface="Trebuchet MS"/>
              </a:rPr>
              <a:t>rzecz </a:t>
            </a:r>
            <a:r>
              <a:rPr sz="2050" spc="-165" dirty="0">
                <a:solidFill>
                  <a:srgbClr val="FFFFFF"/>
                </a:solidFill>
                <a:latin typeface="Trebuchet MS"/>
                <a:cs typeface="Trebuchet MS"/>
              </a:rPr>
              <a:t>rozwoju</a:t>
            </a:r>
            <a:r>
              <a:rPr sz="2050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spc="-100" dirty="0">
                <a:solidFill>
                  <a:srgbClr val="FFFFFF"/>
                </a:solidFill>
                <a:latin typeface="Trebuchet MS"/>
                <a:cs typeface="Trebuchet MS"/>
              </a:rPr>
              <a:t>gospodarki</a:t>
            </a:r>
            <a:r>
              <a:rPr sz="2050" spc="-1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spc="-75" dirty="0">
                <a:solidFill>
                  <a:srgbClr val="FFFFFF"/>
                </a:solidFill>
                <a:latin typeface="Trebuchet MS"/>
                <a:cs typeface="Trebuchet MS"/>
              </a:rPr>
              <a:t>wodorowej;</a:t>
            </a:r>
            <a:endParaRPr sz="2050">
              <a:latin typeface="Trebuchet MS"/>
              <a:cs typeface="Trebuchet MS"/>
            </a:endParaRPr>
          </a:p>
          <a:p>
            <a:pPr marL="231775" indent="-219075">
              <a:lnSpc>
                <a:spcPct val="100000"/>
              </a:lnSpc>
              <a:spcBef>
                <a:spcPts val="275"/>
              </a:spcBef>
              <a:buFont typeface="Arial"/>
              <a:buChar char="•"/>
              <a:tabLst>
                <a:tab pos="231775" algn="l"/>
              </a:tabLst>
            </a:pPr>
            <a:r>
              <a:rPr sz="2050" b="1" spc="-180" dirty="0">
                <a:solidFill>
                  <a:srgbClr val="FFFFFF"/>
                </a:solidFill>
                <a:latin typeface="Trebuchet MS"/>
                <a:cs typeface="Trebuchet MS"/>
              </a:rPr>
              <a:t>12</a:t>
            </a:r>
            <a:r>
              <a:rPr sz="2050" b="1" spc="-1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b="1" spc="-180" dirty="0">
                <a:solidFill>
                  <a:srgbClr val="FFFFFF"/>
                </a:solidFill>
                <a:latin typeface="Trebuchet MS"/>
                <a:cs typeface="Trebuchet MS"/>
              </a:rPr>
              <a:t>kwietnia</a:t>
            </a:r>
            <a:r>
              <a:rPr sz="2050" b="1" spc="-1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b="1" spc="-180" dirty="0">
                <a:solidFill>
                  <a:srgbClr val="FFFFFF"/>
                </a:solidFill>
                <a:latin typeface="Trebuchet MS"/>
                <a:cs typeface="Trebuchet MS"/>
              </a:rPr>
              <a:t>2022</a:t>
            </a:r>
            <a:r>
              <a:rPr sz="2050" b="1" spc="-1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b="1" spc="-185" dirty="0">
                <a:solidFill>
                  <a:srgbClr val="FFFFFF"/>
                </a:solidFill>
                <a:latin typeface="Trebuchet MS"/>
                <a:cs typeface="Trebuchet MS"/>
              </a:rPr>
              <a:t>r.</a:t>
            </a:r>
            <a:r>
              <a:rPr sz="2050" b="1" spc="-1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spc="409" dirty="0">
                <a:solidFill>
                  <a:srgbClr val="FFFFFF"/>
                </a:solidFill>
                <a:latin typeface="Trebuchet MS"/>
                <a:cs typeface="Trebuchet MS"/>
              </a:rPr>
              <a:t>–</a:t>
            </a:r>
            <a:r>
              <a:rPr sz="2050" spc="-1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spc="-160" dirty="0">
                <a:solidFill>
                  <a:srgbClr val="FFFFFF"/>
                </a:solidFill>
                <a:latin typeface="Trebuchet MS"/>
                <a:cs typeface="Trebuchet MS"/>
              </a:rPr>
              <a:t>przyjęcie</a:t>
            </a:r>
            <a:r>
              <a:rPr sz="2050" spc="-1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spc="-150" dirty="0">
                <a:solidFill>
                  <a:srgbClr val="FFFFFF"/>
                </a:solidFill>
                <a:latin typeface="Trebuchet MS"/>
                <a:cs typeface="Trebuchet MS"/>
              </a:rPr>
              <a:t>uchwały</a:t>
            </a:r>
            <a:r>
              <a:rPr sz="2050" spc="-1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spc="-220" dirty="0">
                <a:solidFill>
                  <a:srgbClr val="FFFFFF"/>
                </a:solidFill>
                <a:latin typeface="Trebuchet MS"/>
                <a:cs typeface="Trebuchet MS"/>
              </a:rPr>
              <a:t>w</a:t>
            </a:r>
            <a:r>
              <a:rPr sz="2050" spc="-1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spc="-125" dirty="0">
                <a:solidFill>
                  <a:srgbClr val="FFFFFF"/>
                </a:solidFill>
                <a:latin typeface="Trebuchet MS"/>
                <a:cs typeface="Trebuchet MS"/>
              </a:rPr>
              <a:t>sprawie</a:t>
            </a:r>
            <a:r>
              <a:rPr sz="2050" spc="-1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spc="-130" dirty="0">
                <a:solidFill>
                  <a:srgbClr val="FFFFFF"/>
                </a:solidFill>
                <a:latin typeface="Trebuchet MS"/>
                <a:cs typeface="Trebuchet MS"/>
              </a:rPr>
              <a:t>powołania</a:t>
            </a:r>
            <a:r>
              <a:rPr sz="2050" spc="-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b="1" spc="-210" dirty="0">
                <a:solidFill>
                  <a:srgbClr val="FFFFFF"/>
                </a:solidFill>
                <a:latin typeface="Trebuchet MS"/>
                <a:cs typeface="Trebuchet MS"/>
              </a:rPr>
              <a:t>Grup</a:t>
            </a:r>
            <a:r>
              <a:rPr sz="2050" b="1" spc="-1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b="1" spc="-114" dirty="0">
                <a:solidFill>
                  <a:srgbClr val="FFFFFF"/>
                </a:solidFill>
                <a:latin typeface="Trebuchet MS"/>
                <a:cs typeface="Trebuchet MS"/>
              </a:rPr>
              <a:t>roboczych</a:t>
            </a:r>
            <a:endParaRPr sz="2050">
              <a:latin typeface="Trebuchet MS"/>
              <a:cs typeface="Trebuchet MS"/>
            </a:endParaRPr>
          </a:p>
          <a:p>
            <a:pPr marL="231775" indent="-219075">
              <a:lnSpc>
                <a:spcPct val="100000"/>
              </a:lnSpc>
              <a:spcBef>
                <a:spcPts val="434"/>
              </a:spcBef>
              <a:buFont typeface="Arial"/>
              <a:buChar char="•"/>
              <a:tabLst>
                <a:tab pos="231775" algn="l"/>
              </a:tabLst>
            </a:pPr>
            <a:r>
              <a:rPr sz="2050" b="1" spc="-170" dirty="0">
                <a:solidFill>
                  <a:srgbClr val="FFFFFF"/>
                </a:solidFill>
                <a:latin typeface="Trebuchet MS"/>
                <a:cs typeface="Trebuchet MS"/>
              </a:rPr>
              <a:t>7</a:t>
            </a:r>
            <a:r>
              <a:rPr sz="2050" b="1" spc="-11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b="1" spc="-155" dirty="0">
                <a:solidFill>
                  <a:srgbClr val="FFFFFF"/>
                </a:solidFill>
                <a:latin typeface="Trebuchet MS"/>
                <a:cs typeface="Trebuchet MS"/>
              </a:rPr>
              <a:t>grudnia</a:t>
            </a:r>
            <a:r>
              <a:rPr sz="2050" b="1" spc="-1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b="1" spc="-175" dirty="0">
                <a:solidFill>
                  <a:srgbClr val="FFFFFF"/>
                </a:solidFill>
                <a:latin typeface="Trebuchet MS"/>
                <a:cs typeface="Trebuchet MS"/>
              </a:rPr>
              <a:t>2022</a:t>
            </a:r>
            <a:r>
              <a:rPr sz="2050" b="1" spc="-1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b="1" spc="-185" dirty="0">
                <a:solidFill>
                  <a:srgbClr val="FFFFFF"/>
                </a:solidFill>
                <a:latin typeface="Trebuchet MS"/>
                <a:cs typeface="Trebuchet MS"/>
              </a:rPr>
              <a:t>r.</a:t>
            </a:r>
            <a:r>
              <a:rPr sz="2050" b="1" spc="-1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spc="409" dirty="0">
                <a:solidFill>
                  <a:srgbClr val="FFFFFF"/>
                </a:solidFill>
                <a:latin typeface="Trebuchet MS"/>
                <a:cs typeface="Trebuchet MS"/>
              </a:rPr>
              <a:t>–</a:t>
            </a:r>
            <a:r>
              <a:rPr sz="2050" spc="-1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spc="-114" dirty="0">
                <a:solidFill>
                  <a:srgbClr val="FFFFFF"/>
                </a:solidFill>
                <a:latin typeface="Trebuchet MS"/>
                <a:cs typeface="Trebuchet MS"/>
              </a:rPr>
              <a:t>pierwsza</a:t>
            </a:r>
            <a:r>
              <a:rPr sz="2050" spc="-1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b="1" spc="-185" dirty="0">
                <a:solidFill>
                  <a:srgbClr val="FFFFFF"/>
                </a:solidFill>
                <a:latin typeface="Trebuchet MS"/>
                <a:cs typeface="Trebuchet MS"/>
              </a:rPr>
              <a:t>konferencja</a:t>
            </a:r>
            <a:r>
              <a:rPr sz="2050" b="1" spc="-1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b="1" spc="-155" dirty="0">
                <a:solidFill>
                  <a:srgbClr val="FFFFFF"/>
                </a:solidFill>
                <a:latin typeface="Trebuchet MS"/>
                <a:cs typeface="Trebuchet MS"/>
              </a:rPr>
              <a:t>stron</a:t>
            </a:r>
            <a:r>
              <a:rPr sz="2050" b="1" spc="-1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spc="-120" dirty="0">
                <a:solidFill>
                  <a:srgbClr val="FFFFFF"/>
                </a:solidFill>
                <a:latin typeface="Trebuchet MS"/>
                <a:cs typeface="Trebuchet MS"/>
              </a:rPr>
              <a:t>Porozumienia</a:t>
            </a:r>
            <a:r>
              <a:rPr sz="2050" spc="-1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spc="-10" dirty="0">
                <a:solidFill>
                  <a:srgbClr val="FFFFFF"/>
                </a:solidFill>
                <a:latin typeface="Trebuchet MS"/>
                <a:cs typeface="Trebuchet MS"/>
              </a:rPr>
              <a:t>sektorowego</a:t>
            </a:r>
            <a:endParaRPr sz="2050">
              <a:latin typeface="Trebuchet MS"/>
              <a:cs typeface="Trebuchet MS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11091671" y="8959595"/>
            <a:ext cx="6823075" cy="1205865"/>
            <a:chOff x="11091671" y="8959595"/>
            <a:chExt cx="6823075" cy="1205865"/>
          </a:xfrm>
        </p:grpSpPr>
        <p:pic>
          <p:nvPicPr>
            <p:cNvPr id="28" name="object 2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091671" y="8991599"/>
              <a:ext cx="3066287" cy="1141476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339315" y="8959595"/>
              <a:ext cx="3575304" cy="120548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1028700" y="1404015"/>
            <a:ext cx="16230600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sz="4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Grupa Robocza nr 1 – produkcja wodoru – grupa koordynowana przez Instytut Energetyki- Państwowy Instytut Badawczy;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pl-PL" sz="4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• Grupa Robocza nr 2 – </a:t>
            </a:r>
            <a:r>
              <a:rPr lang="pl-PL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przesył</a:t>
            </a:r>
            <a:r>
              <a:rPr lang="pl-PL" sz="4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dystrybucja i magazynowanie wodoru – grupa koordynowana przez Gaz-System;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pl-PL" sz="4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• Grupa Robocza nr 3 – wykorzystanie wodoru – grupa koordynowana przez Toyotę Motor Europe; 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pl-PL" sz="4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• Grupa Robocza nr 4 – stabilne otoczenie regulacyjne – grupa koordynowana przez Grupę Azoty;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pl-PL" sz="4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• Grupa Robocza nr 5 – systemy wsparcia dolin wodorowych – grupa koordynowana przez Agencję Rozwoju Przemysłu S.A.;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pl-PL" sz="4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• Grupa Robocza nr 6 – rozwój kadr dla gospodarki wodorowej i edukacja społeczna – grupa koordynowana przez </a:t>
            </a:r>
            <a:r>
              <a:rPr lang="pl-PL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Uniqate</a:t>
            </a:r>
            <a:r>
              <a:rPr lang="pl-PL" sz="4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Sp. z o.o.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grpSp>
        <p:nvGrpSpPr>
          <p:cNvPr id="4" name="object 27">
            <a:extLst>
              <a:ext uri="{FF2B5EF4-FFF2-40B4-BE49-F238E27FC236}">
                <a16:creationId xmlns:a16="http://schemas.microsoft.com/office/drawing/2014/main" id="{A358C008-8CF3-0A36-ED9F-EA69E4052DD5}"/>
              </a:ext>
            </a:extLst>
          </p:cNvPr>
          <p:cNvGrpSpPr/>
          <p:nvPr/>
        </p:nvGrpSpPr>
        <p:grpSpPr>
          <a:xfrm>
            <a:off x="11091671" y="8959595"/>
            <a:ext cx="6823075" cy="1205865"/>
            <a:chOff x="11091671" y="8959595"/>
            <a:chExt cx="6823075" cy="1205865"/>
          </a:xfrm>
        </p:grpSpPr>
        <p:pic>
          <p:nvPicPr>
            <p:cNvPr id="5" name="object 28">
              <a:extLst>
                <a:ext uri="{FF2B5EF4-FFF2-40B4-BE49-F238E27FC236}">
                  <a16:creationId xmlns:a16="http://schemas.microsoft.com/office/drawing/2014/main" id="{35365599-D1FB-8054-5321-478B9B5DD571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091671" y="8991599"/>
              <a:ext cx="3066287" cy="1141476"/>
            </a:xfrm>
            <a:prstGeom prst="rect">
              <a:avLst/>
            </a:prstGeom>
          </p:spPr>
        </p:pic>
        <p:pic>
          <p:nvPicPr>
            <p:cNvPr id="6" name="object 29">
              <a:extLst>
                <a:ext uri="{FF2B5EF4-FFF2-40B4-BE49-F238E27FC236}">
                  <a16:creationId xmlns:a16="http://schemas.microsoft.com/office/drawing/2014/main" id="{DBDEF3B0-532B-298D-FD08-803029EF50B8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339315" y="8959595"/>
              <a:ext cx="3575304" cy="12054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46228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55038" y="0"/>
            <a:ext cx="16332962" cy="102869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400" spc="-470" dirty="0"/>
              <a:t>WYBRANE</a:t>
            </a:r>
            <a:r>
              <a:rPr sz="6400" spc="-430" dirty="0"/>
              <a:t> </a:t>
            </a:r>
            <a:r>
              <a:rPr sz="6400" spc="-275" dirty="0"/>
              <a:t>OSIĄGNIĘCIA</a:t>
            </a:r>
            <a:r>
              <a:rPr sz="6400" spc="-434" dirty="0"/>
              <a:t> </a:t>
            </a:r>
            <a:r>
              <a:rPr sz="6400" spc="-450" dirty="0"/>
              <a:t>GRUP</a:t>
            </a:r>
            <a:r>
              <a:rPr sz="6400" spc="-465" dirty="0"/>
              <a:t> </a:t>
            </a:r>
            <a:r>
              <a:rPr sz="6400" spc="-415" dirty="0"/>
              <a:t>ROBOCZYCH</a:t>
            </a:r>
            <a:endParaRPr sz="6400"/>
          </a:p>
        </p:txBody>
      </p:sp>
      <p:grpSp>
        <p:nvGrpSpPr>
          <p:cNvPr id="4" name="object 4"/>
          <p:cNvGrpSpPr/>
          <p:nvPr/>
        </p:nvGrpSpPr>
        <p:grpSpPr>
          <a:xfrm>
            <a:off x="595883" y="2932176"/>
            <a:ext cx="17096740" cy="5573395"/>
            <a:chOff x="595883" y="2932176"/>
            <a:chExt cx="17096740" cy="5573395"/>
          </a:xfrm>
        </p:grpSpPr>
        <p:sp>
          <p:nvSpPr>
            <p:cNvPr id="5" name="object 5"/>
            <p:cNvSpPr/>
            <p:nvPr/>
          </p:nvSpPr>
          <p:spPr>
            <a:xfrm>
              <a:off x="595883" y="2932176"/>
              <a:ext cx="5579745" cy="5573395"/>
            </a:xfrm>
            <a:custGeom>
              <a:avLst/>
              <a:gdLst/>
              <a:ahLst/>
              <a:cxnLst/>
              <a:rect l="l" t="t" r="r" b="b"/>
              <a:pathLst>
                <a:path w="5579745" h="5573395">
                  <a:moveTo>
                    <a:pt x="5185664" y="0"/>
                  </a:moveTo>
                  <a:lnTo>
                    <a:pt x="393661" y="0"/>
                  </a:lnTo>
                  <a:lnTo>
                    <a:pt x="347753" y="2809"/>
                  </a:lnTo>
                  <a:lnTo>
                    <a:pt x="303399" y="11027"/>
                  </a:lnTo>
                  <a:lnTo>
                    <a:pt x="260896" y="24342"/>
                  </a:lnTo>
                  <a:lnTo>
                    <a:pt x="220540" y="42440"/>
                  </a:lnTo>
                  <a:lnTo>
                    <a:pt x="182625" y="65008"/>
                  </a:lnTo>
                  <a:lnTo>
                    <a:pt x="147447" y="91733"/>
                  </a:lnTo>
                  <a:lnTo>
                    <a:pt x="115301" y="122300"/>
                  </a:lnTo>
                  <a:lnTo>
                    <a:pt x="86483" y="156398"/>
                  </a:lnTo>
                  <a:lnTo>
                    <a:pt x="61288" y="193713"/>
                  </a:lnTo>
                  <a:lnTo>
                    <a:pt x="40012" y="233931"/>
                  </a:lnTo>
                  <a:lnTo>
                    <a:pt x="22950" y="276740"/>
                  </a:lnTo>
                  <a:lnTo>
                    <a:pt x="10397" y="321826"/>
                  </a:lnTo>
                  <a:lnTo>
                    <a:pt x="2648" y="368875"/>
                  </a:lnTo>
                  <a:lnTo>
                    <a:pt x="0" y="417575"/>
                  </a:lnTo>
                  <a:lnTo>
                    <a:pt x="0" y="5155692"/>
                  </a:lnTo>
                  <a:lnTo>
                    <a:pt x="2648" y="5204392"/>
                  </a:lnTo>
                  <a:lnTo>
                    <a:pt x="10397" y="5251441"/>
                  </a:lnTo>
                  <a:lnTo>
                    <a:pt x="22950" y="5296527"/>
                  </a:lnTo>
                  <a:lnTo>
                    <a:pt x="40012" y="5339336"/>
                  </a:lnTo>
                  <a:lnTo>
                    <a:pt x="61288" y="5379554"/>
                  </a:lnTo>
                  <a:lnTo>
                    <a:pt x="86483" y="5416869"/>
                  </a:lnTo>
                  <a:lnTo>
                    <a:pt x="115301" y="5450967"/>
                  </a:lnTo>
                  <a:lnTo>
                    <a:pt x="147447" y="5481534"/>
                  </a:lnTo>
                  <a:lnTo>
                    <a:pt x="182625" y="5508259"/>
                  </a:lnTo>
                  <a:lnTo>
                    <a:pt x="220540" y="5530827"/>
                  </a:lnTo>
                  <a:lnTo>
                    <a:pt x="260896" y="5548925"/>
                  </a:lnTo>
                  <a:lnTo>
                    <a:pt x="303399" y="5562240"/>
                  </a:lnTo>
                  <a:lnTo>
                    <a:pt x="347753" y="5570458"/>
                  </a:lnTo>
                  <a:lnTo>
                    <a:pt x="393661" y="5573268"/>
                  </a:lnTo>
                  <a:lnTo>
                    <a:pt x="5185664" y="5573268"/>
                  </a:lnTo>
                  <a:lnTo>
                    <a:pt x="5231575" y="5570458"/>
                  </a:lnTo>
                  <a:lnTo>
                    <a:pt x="5275932" y="5562240"/>
                  </a:lnTo>
                  <a:lnTo>
                    <a:pt x="5318438" y="5548925"/>
                  </a:lnTo>
                  <a:lnTo>
                    <a:pt x="5358798" y="5530827"/>
                  </a:lnTo>
                  <a:lnTo>
                    <a:pt x="5396717" y="5508259"/>
                  </a:lnTo>
                  <a:lnTo>
                    <a:pt x="5431898" y="5481534"/>
                  </a:lnTo>
                  <a:lnTo>
                    <a:pt x="5464047" y="5450967"/>
                  </a:lnTo>
                  <a:lnTo>
                    <a:pt x="5492869" y="5416869"/>
                  </a:lnTo>
                  <a:lnTo>
                    <a:pt x="5518067" y="5379554"/>
                  </a:lnTo>
                  <a:lnTo>
                    <a:pt x="5539346" y="5339336"/>
                  </a:lnTo>
                  <a:lnTo>
                    <a:pt x="5556410" y="5296527"/>
                  </a:lnTo>
                  <a:lnTo>
                    <a:pt x="5568965" y="5251441"/>
                  </a:lnTo>
                  <a:lnTo>
                    <a:pt x="5576715" y="5204392"/>
                  </a:lnTo>
                  <a:lnTo>
                    <a:pt x="5579364" y="5155692"/>
                  </a:lnTo>
                  <a:lnTo>
                    <a:pt x="5579364" y="417575"/>
                  </a:lnTo>
                  <a:lnTo>
                    <a:pt x="5576715" y="368875"/>
                  </a:lnTo>
                  <a:lnTo>
                    <a:pt x="5568965" y="321826"/>
                  </a:lnTo>
                  <a:lnTo>
                    <a:pt x="5556410" y="276740"/>
                  </a:lnTo>
                  <a:lnTo>
                    <a:pt x="5539346" y="233931"/>
                  </a:lnTo>
                  <a:lnTo>
                    <a:pt x="5518067" y="193713"/>
                  </a:lnTo>
                  <a:lnTo>
                    <a:pt x="5492869" y="156398"/>
                  </a:lnTo>
                  <a:lnTo>
                    <a:pt x="5464047" y="122300"/>
                  </a:lnTo>
                  <a:lnTo>
                    <a:pt x="5431898" y="91733"/>
                  </a:lnTo>
                  <a:lnTo>
                    <a:pt x="5396717" y="65008"/>
                  </a:lnTo>
                  <a:lnTo>
                    <a:pt x="5358798" y="42440"/>
                  </a:lnTo>
                  <a:lnTo>
                    <a:pt x="5318438" y="24342"/>
                  </a:lnTo>
                  <a:lnTo>
                    <a:pt x="5275932" y="11027"/>
                  </a:lnTo>
                  <a:lnTo>
                    <a:pt x="5231575" y="2809"/>
                  </a:lnTo>
                  <a:lnTo>
                    <a:pt x="5185664" y="0"/>
                  </a:lnTo>
                  <a:close/>
                </a:path>
              </a:pathLst>
            </a:custGeom>
            <a:solidFill>
              <a:srgbClr val="0140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356604" y="2932176"/>
              <a:ext cx="5579745" cy="5573395"/>
            </a:xfrm>
            <a:custGeom>
              <a:avLst/>
              <a:gdLst/>
              <a:ahLst/>
              <a:cxnLst/>
              <a:rect l="l" t="t" r="r" b="b"/>
              <a:pathLst>
                <a:path w="5579745" h="5573395">
                  <a:moveTo>
                    <a:pt x="5185664" y="0"/>
                  </a:moveTo>
                  <a:lnTo>
                    <a:pt x="393700" y="0"/>
                  </a:lnTo>
                  <a:lnTo>
                    <a:pt x="347788" y="2809"/>
                  </a:lnTo>
                  <a:lnTo>
                    <a:pt x="303431" y="11027"/>
                  </a:lnTo>
                  <a:lnTo>
                    <a:pt x="260925" y="24342"/>
                  </a:lnTo>
                  <a:lnTo>
                    <a:pt x="220565" y="42440"/>
                  </a:lnTo>
                  <a:lnTo>
                    <a:pt x="182646" y="65008"/>
                  </a:lnTo>
                  <a:lnTo>
                    <a:pt x="147465" y="91733"/>
                  </a:lnTo>
                  <a:lnTo>
                    <a:pt x="115316" y="122300"/>
                  </a:lnTo>
                  <a:lnTo>
                    <a:pt x="86494" y="156398"/>
                  </a:lnTo>
                  <a:lnTo>
                    <a:pt x="61296" y="193713"/>
                  </a:lnTo>
                  <a:lnTo>
                    <a:pt x="40017" y="233931"/>
                  </a:lnTo>
                  <a:lnTo>
                    <a:pt x="22953" y="276740"/>
                  </a:lnTo>
                  <a:lnTo>
                    <a:pt x="10398" y="321826"/>
                  </a:lnTo>
                  <a:lnTo>
                    <a:pt x="2648" y="368875"/>
                  </a:lnTo>
                  <a:lnTo>
                    <a:pt x="0" y="417575"/>
                  </a:lnTo>
                  <a:lnTo>
                    <a:pt x="0" y="5155692"/>
                  </a:lnTo>
                  <a:lnTo>
                    <a:pt x="2648" y="5204392"/>
                  </a:lnTo>
                  <a:lnTo>
                    <a:pt x="10398" y="5251441"/>
                  </a:lnTo>
                  <a:lnTo>
                    <a:pt x="22953" y="5296527"/>
                  </a:lnTo>
                  <a:lnTo>
                    <a:pt x="40017" y="5339336"/>
                  </a:lnTo>
                  <a:lnTo>
                    <a:pt x="61296" y="5379554"/>
                  </a:lnTo>
                  <a:lnTo>
                    <a:pt x="86494" y="5416869"/>
                  </a:lnTo>
                  <a:lnTo>
                    <a:pt x="115316" y="5450967"/>
                  </a:lnTo>
                  <a:lnTo>
                    <a:pt x="147465" y="5481534"/>
                  </a:lnTo>
                  <a:lnTo>
                    <a:pt x="182646" y="5508259"/>
                  </a:lnTo>
                  <a:lnTo>
                    <a:pt x="220565" y="5530827"/>
                  </a:lnTo>
                  <a:lnTo>
                    <a:pt x="260925" y="5548925"/>
                  </a:lnTo>
                  <a:lnTo>
                    <a:pt x="303431" y="5562240"/>
                  </a:lnTo>
                  <a:lnTo>
                    <a:pt x="347788" y="5570458"/>
                  </a:lnTo>
                  <a:lnTo>
                    <a:pt x="393700" y="5573268"/>
                  </a:lnTo>
                  <a:lnTo>
                    <a:pt x="5185664" y="5573268"/>
                  </a:lnTo>
                  <a:lnTo>
                    <a:pt x="5231575" y="5570458"/>
                  </a:lnTo>
                  <a:lnTo>
                    <a:pt x="5275932" y="5562240"/>
                  </a:lnTo>
                  <a:lnTo>
                    <a:pt x="5318438" y="5548925"/>
                  </a:lnTo>
                  <a:lnTo>
                    <a:pt x="5358798" y="5530827"/>
                  </a:lnTo>
                  <a:lnTo>
                    <a:pt x="5396717" y="5508259"/>
                  </a:lnTo>
                  <a:lnTo>
                    <a:pt x="5431898" y="5481534"/>
                  </a:lnTo>
                  <a:lnTo>
                    <a:pt x="5464048" y="5450967"/>
                  </a:lnTo>
                  <a:lnTo>
                    <a:pt x="5492869" y="5416869"/>
                  </a:lnTo>
                  <a:lnTo>
                    <a:pt x="5518067" y="5379554"/>
                  </a:lnTo>
                  <a:lnTo>
                    <a:pt x="5539346" y="5339336"/>
                  </a:lnTo>
                  <a:lnTo>
                    <a:pt x="5556410" y="5296527"/>
                  </a:lnTo>
                  <a:lnTo>
                    <a:pt x="5568965" y="5251441"/>
                  </a:lnTo>
                  <a:lnTo>
                    <a:pt x="5576715" y="5204392"/>
                  </a:lnTo>
                  <a:lnTo>
                    <a:pt x="5579364" y="5155692"/>
                  </a:lnTo>
                  <a:lnTo>
                    <a:pt x="5579364" y="417575"/>
                  </a:lnTo>
                  <a:lnTo>
                    <a:pt x="5576715" y="368875"/>
                  </a:lnTo>
                  <a:lnTo>
                    <a:pt x="5568965" y="321826"/>
                  </a:lnTo>
                  <a:lnTo>
                    <a:pt x="5556410" y="276740"/>
                  </a:lnTo>
                  <a:lnTo>
                    <a:pt x="5539346" y="233931"/>
                  </a:lnTo>
                  <a:lnTo>
                    <a:pt x="5518067" y="193713"/>
                  </a:lnTo>
                  <a:lnTo>
                    <a:pt x="5492869" y="156398"/>
                  </a:lnTo>
                  <a:lnTo>
                    <a:pt x="5464048" y="122300"/>
                  </a:lnTo>
                  <a:lnTo>
                    <a:pt x="5431898" y="91733"/>
                  </a:lnTo>
                  <a:lnTo>
                    <a:pt x="5396717" y="65008"/>
                  </a:lnTo>
                  <a:lnTo>
                    <a:pt x="5358798" y="42440"/>
                  </a:lnTo>
                  <a:lnTo>
                    <a:pt x="5318438" y="24342"/>
                  </a:lnTo>
                  <a:lnTo>
                    <a:pt x="5275932" y="11027"/>
                  </a:lnTo>
                  <a:lnTo>
                    <a:pt x="5231575" y="2809"/>
                  </a:lnTo>
                  <a:lnTo>
                    <a:pt x="5185664" y="0"/>
                  </a:lnTo>
                  <a:close/>
                </a:path>
              </a:pathLst>
            </a:custGeom>
            <a:solidFill>
              <a:srgbClr val="0899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2112752" y="2932176"/>
              <a:ext cx="5579745" cy="5573395"/>
            </a:xfrm>
            <a:custGeom>
              <a:avLst/>
              <a:gdLst/>
              <a:ahLst/>
              <a:cxnLst/>
              <a:rect l="l" t="t" r="r" b="b"/>
              <a:pathLst>
                <a:path w="5579744" h="5573395">
                  <a:moveTo>
                    <a:pt x="5185663" y="0"/>
                  </a:moveTo>
                  <a:lnTo>
                    <a:pt x="393700" y="0"/>
                  </a:lnTo>
                  <a:lnTo>
                    <a:pt x="347788" y="2809"/>
                  </a:lnTo>
                  <a:lnTo>
                    <a:pt x="303431" y="11027"/>
                  </a:lnTo>
                  <a:lnTo>
                    <a:pt x="260925" y="24342"/>
                  </a:lnTo>
                  <a:lnTo>
                    <a:pt x="220565" y="42440"/>
                  </a:lnTo>
                  <a:lnTo>
                    <a:pt x="182646" y="65008"/>
                  </a:lnTo>
                  <a:lnTo>
                    <a:pt x="147465" y="91733"/>
                  </a:lnTo>
                  <a:lnTo>
                    <a:pt x="115316" y="122300"/>
                  </a:lnTo>
                  <a:lnTo>
                    <a:pt x="86494" y="156398"/>
                  </a:lnTo>
                  <a:lnTo>
                    <a:pt x="61296" y="193713"/>
                  </a:lnTo>
                  <a:lnTo>
                    <a:pt x="40017" y="233931"/>
                  </a:lnTo>
                  <a:lnTo>
                    <a:pt x="22953" y="276740"/>
                  </a:lnTo>
                  <a:lnTo>
                    <a:pt x="10398" y="321826"/>
                  </a:lnTo>
                  <a:lnTo>
                    <a:pt x="2648" y="368875"/>
                  </a:lnTo>
                  <a:lnTo>
                    <a:pt x="0" y="417575"/>
                  </a:lnTo>
                  <a:lnTo>
                    <a:pt x="0" y="5155692"/>
                  </a:lnTo>
                  <a:lnTo>
                    <a:pt x="2648" y="5204392"/>
                  </a:lnTo>
                  <a:lnTo>
                    <a:pt x="10398" y="5251441"/>
                  </a:lnTo>
                  <a:lnTo>
                    <a:pt x="22953" y="5296527"/>
                  </a:lnTo>
                  <a:lnTo>
                    <a:pt x="40017" y="5339336"/>
                  </a:lnTo>
                  <a:lnTo>
                    <a:pt x="61296" y="5379554"/>
                  </a:lnTo>
                  <a:lnTo>
                    <a:pt x="86494" y="5416869"/>
                  </a:lnTo>
                  <a:lnTo>
                    <a:pt x="115316" y="5450967"/>
                  </a:lnTo>
                  <a:lnTo>
                    <a:pt x="147465" y="5481534"/>
                  </a:lnTo>
                  <a:lnTo>
                    <a:pt x="182646" y="5508259"/>
                  </a:lnTo>
                  <a:lnTo>
                    <a:pt x="220565" y="5530827"/>
                  </a:lnTo>
                  <a:lnTo>
                    <a:pt x="260925" y="5548925"/>
                  </a:lnTo>
                  <a:lnTo>
                    <a:pt x="303431" y="5562240"/>
                  </a:lnTo>
                  <a:lnTo>
                    <a:pt x="347788" y="5570458"/>
                  </a:lnTo>
                  <a:lnTo>
                    <a:pt x="393700" y="5573268"/>
                  </a:lnTo>
                  <a:lnTo>
                    <a:pt x="5185663" y="5573268"/>
                  </a:lnTo>
                  <a:lnTo>
                    <a:pt x="5231575" y="5570458"/>
                  </a:lnTo>
                  <a:lnTo>
                    <a:pt x="5275932" y="5562240"/>
                  </a:lnTo>
                  <a:lnTo>
                    <a:pt x="5318438" y="5548925"/>
                  </a:lnTo>
                  <a:lnTo>
                    <a:pt x="5358798" y="5530827"/>
                  </a:lnTo>
                  <a:lnTo>
                    <a:pt x="5396717" y="5508259"/>
                  </a:lnTo>
                  <a:lnTo>
                    <a:pt x="5431898" y="5481534"/>
                  </a:lnTo>
                  <a:lnTo>
                    <a:pt x="5464047" y="5450967"/>
                  </a:lnTo>
                  <a:lnTo>
                    <a:pt x="5492869" y="5416869"/>
                  </a:lnTo>
                  <a:lnTo>
                    <a:pt x="5518067" y="5379554"/>
                  </a:lnTo>
                  <a:lnTo>
                    <a:pt x="5539346" y="5339336"/>
                  </a:lnTo>
                  <a:lnTo>
                    <a:pt x="5556410" y="5296527"/>
                  </a:lnTo>
                  <a:lnTo>
                    <a:pt x="5568965" y="5251441"/>
                  </a:lnTo>
                  <a:lnTo>
                    <a:pt x="5576715" y="5204392"/>
                  </a:lnTo>
                  <a:lnTo>
                    <a:pt x="5579363" y="5155692"/>
                  </a:lnTo>
                  <a:lnTo>
                    <a:pt x="5579363" y="417575"/>
                  </a:lnTo>
                  <a:lnTo>
                    <a:pt x="5576715" y="368875"/>
                  </a:lnTo>
                  <a:lnTo>
                    <a:pt x="5568965" y="321826"/>
                  </a:lnTo>
                  <a:lnTo>
                    <a:pt x="5556410" y="276740"/>
                  </a:lnTo>
                  <a:lnTo>
                    <a:pt x="5539346" y="233931"/>
                  </a:lnTo>
                  <a:lnTo>
                    <a:pt x="5518067" y="193713"/>
                  </a:lnTo>
                  <a:lnTo>
                    <a:pt x="5492869" y="156398"/>
                  </a:lnTo>
                  <a:lnTo>
                    <a:pt x="5464047" y="122300"/>
                  </a:lnTo>
                  <a:lnTo>
                    <a:pt x="5431898" y="91733"/>
                  </a:lnTo>
                  <a:lnTo>
                    <a:pt x="5396717" y="65008"/>
                  </a:lnTo>
                  <a:lnTo>
                    <a:pt x="5358798" y="42440"/>
                  </a:lnTo>
                  <a:lnTo>
                    <a:pt x="5318438" y="24342"/>
                  </a:lnTo>
                  <a:lnTo>
                    <a:pt x="5275932" y="11027"/>
                  </a:lnTo>
                  <a:lnTo>
                    <a:pt x="5231575" y="2809"/>
                  </a:lnTo>
                  <a:lnTo>
                    <a:pt x="5185663" y="0"/>
                  </a:lnTo>
                  <a:close/>
                </a:path>
              </a:pathLst>
            </a:custGeom>
            <a:solidFill>
              <a:srgbClr val="0140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752043" y="2840023"/>
            <a:ext cx="5008880" cy="5363845"/>
          </a:xfrm>
          <a:prstGeom prst="rect">
            <a:avLst/>
          </a:prstGeom>
        </p:spPr>
        <p:txBody>
          <a:bodyPr vert="horz" wrap="square" lIns="0" tIns="330835" rIns="0" bIns="0" rtlCol="0">
            <a:spAutoFit/>
          </a:bodyPr>
          <a:lstStyle/>
          <a:p>
            <a:pPr marL="257810" algn="ctr">
              <a:lnSpc>
                <a:spcPct val="100000"/>
              </a:lnSpc>
              <a:spcBef>
                <a:spcPts val="2605"/>
              </a:spcBef>
            </a:pPr>
            <a:r>
              <a:rPr sz="3700" b="1" spc="-335" dirty="0">
                <a:solidFill>
                  <a:srgbClr val="FFFFFF"/>
                </a:solidFill>
                <a:latin typeface="Trebuchet MS"/>
                <a:cs typeface="Trebuchet MS"/>
              </a:rPr>
              <a:t>Grupa</a:t>
            </a:r>
            <a:r>
              <a:rPr sz="3700" b="1" spc="-25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700" b="1" spc="-280" dirty="0">
                <a:solidFill>
                  <a:srgbClr val="FFFFFF"/>
                </a:solidFill>
                <a:latin typeface="Trebuchet MS"/>
                <a:cs typeface="Trebuchet MS"/>
              </a:rPr>
              <a:t>robocza</a:t>
            </a:r>
            <a:r>
              <a:rPr sz="3700" b="1" spc="-2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700" b="1" spc="-380" dirty="0">
                <a:solidFill>
                  <a:srgbClr val="FFFFFF"/>
                </a:solidFill>
                <a:latin typeface="Trebuchet MS"/>
                <a:cs typeface="Trebuchet MS"/>
              </a:rPr>
              <a:t>nr</a:t>
            </a:r>
            <a:r>
              <a:rPr sz="3700" b="1" spc="-25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700" b="1" spc="-355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3700">
              <a:latin typeface="Trebuchet MS"/>
              <a:cs typeface="Trebuchet MS"/>
            </a:endParaRPr>
          </a:p>
          <a:p>
            <a:pPr marL="354965" marR="129539" indent="-342900">
              <a:lnSpc>
                <a:spcPct val="116500"/>
              </a:lnSpc>
              <a:spcBef>
                <a:spcPts val="1195"/>
              </a:spcBef>
              <a:buFont typeface="Arial"/>
              <a:buChar char="•"/>
              <a:tabLst>
                <a:tab pos="354965" algn="l"/>
              </a:tabLst>
            </a:pPr>
            <a:r>
              <a:rPr sz="2500" spc="-145" dirty="0">
                <a:solidFill>
                  <a:srgbClr val="FFFFFF"/>
                </a:solidFill>
                <a:latin typeface="Trebuchet MS"/>
                <a:cs typeface="Trebuchet MS"/>
              </a:rPr>
              <a:t>Złożenie</a:t>
            </a:r>
            <a:r>
              <a:rPr sz="2500" spc="-1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500" spc="-95" dirty="0">
                <a:solidFill>
                  <a:srgbClr val="FFFFFF"/>
                </a:solidFill>
                <a:latin typeface="Trebuchet MS"/>
                <a:cs typeface="Trebuchet MS"/>
              </a:rPr>
              <a:t>15</a:t>
            </a:r>
            <a:r>
              <a:rPr sz="2500" spc="-1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500" spc="-125" dirty="0">
                <a:solidFill>
                  <a:srgbClr val="FFFFFF"/>
                </a:solidFill>
                <a:latin typeface="Trebuchet MS"/>
                <a:cs typeface="Trebuchet MS"/>
              </a:rPr>
              <a:t>wniosków</a:t>
            </a:r>
            <a:r>
              <a:rPr sz="2500" spc="-1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500" spc="-175" dirty="0">
                <a:solidFill>
                  <a:srgbClr val="FFFFFF"/>
                </a:solidFill>
                <a:latin typeface="Trebuchet MS"/>
                <a:cs typeface="Trebuchet MS"/>
              </a:rPr>
              <a:t>projektowych </a:t>
            </a:r>
            <a:r>
              <a:rPr sz="2500" spc="-160" dirty="0">
                <a:solidFill>
                  <a:srgbClr val="FFFFFF"/>
                </a:solidFill>
                <a:latin typeface="Trebuchet MS"/>
                <a:cs typeface="Trebuchet MS"/>
              </a:rPr>
              <a:t>przez</a:t>
            </a:r>
            <a:r>
              <a:rPr sz="2500" spc="-1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500" spc="-135" dirty="0">
                <a:solidFill>
                  <a:srgbClr val="FFFFFF"/>
                </a:solidFill>
                <a:latin typeface="Trebuchet MS"/>
                <a:cs typeface="Trebuchet MS"/>
              </a:rPr>
              <a:t>członków</a:t>
            </a:r>
            <a:r>
              <a:rPr sz="2500" spc="-1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500" spc="-10" dirty="0">
                <a:solidFill>
                  <a:srgbClr val="FFFFFF"/>
                </a:solidFill>
                <a:latin typeface="Trebuchet MS"/>
                <a:cs typeface="Trebuchet MS"/>
              </a:rPr>
              <a:t>Grupy</a:t>
            </a:r>
            <a:endParaRPr sz="2500">
              <a:latin typeface="Trebuchet MS"/>
              <a:cs typeface="Trebuchet MS"/>
            </a:endParaRPr>
          </a:p>
          <a:p>
            <a:pPr marL="354965" marR="5080" indent="-342900">
              <a:lnSpc>
                <a:spcPct val="116700"/>
              </a:lnSpc>
              <a:spcBef>
                <a:spcPts val="1200"/>
              </a:spcBef>
              <a:buFont typeface="Arial"/>
              <a:buChar char="•"/>
              <a:tabLst>
                <a:tab pos="354965" algn="l"/>
              </a:tabLst>
            </a:pPr>
            <a:r>
              <a:rPr sz="2500" spc="-160" dirty="0">
                <a:solidFill>
                  <a:srgbClr val="FFFFFF"/>
                </a:solidFill>
                <a:latin typeface="Trebuchet MS"/>
                <a:cs typeface="Trebuchet MS"/>
              </a:rPr>
              <a:t>Finalizacja</a:t>
            </a:r>
            <a:r>
              <a:rPr sz="2500" spc="-1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500" spc="-180" dirty="0">
                <a:solidFill>
                  <a:srgbClr val="FFFFFF"/>
                </a:solidFill>
                <a:latin typeface="Trebuchet MS"/>
                <a:cs typeface="Trebuchet MS"/>
              </a:rPr>
              <a:t>budowy</a:t>
            </a:r>
            <a:r>
              <a:rPr sz="2500" spc="-1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500" spc="-20" dirty="0">
                <a:solidFill>
                  <a:srgbClr val="FFFFFF"/>
                </a:solidFill>
                <a:latin typeface="Trebuchet MS"/>
                <a:cs typeface="Trebuchet MS"/>
              </a:rPr>
              <a:t>Lotniczego </a:t>
            </a:r>
            <a:r>
              <a:rPr sz="2500" spc="-195" dirty="0">
                <a:solidFill>
                  <a:srgbClr val="FFFFFF"/>
                </a:solidFill>
                <a:latin typeface="Trebuchet MS"/>
                <a:cs typeface="Trebuchet MS"/>
              </a:rPr>
              <a:t>Centrum</a:t>
            </a:r>
            <a:r>
              <a:rPr sz="2500" spc="-1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500" spc="-180" dirty="0">
                <a:solidFill>
                  <a:srgbClr val="FFFFFF"/>
                </a:solidFill>
                <a:latin typeface="Trebuchet MS"/>
                <a:cs typeface="Trebuchet MS"/>
              </a:rPr>
              <a:t>Wdrożeń</a:t>
            </a:r>
            <a:r>
              <a:rPr sz="2500" spc="-1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500" spc="-160" dirty="0">
                <a:solidFill>
                  <a:srgbClr val="FFFFFF"/>
                </a:solidFill>
                <a:latin typeface="Trebuchet MS"/>
                <a:cs typeface="Trebuchet MS"/>
              </a:rPr>
              <a:t>Ogniw</a:t>
            </a:r>
            <a:r>
              <a:rPr sz="2500" spc="-135" dirty="0">
                <a:solidFill>
                  <a:srgbClr val="FFFFFF"/>
                </a:solidFill>
                <a:latin typeface="Trebuchet MS"/>
                <a:cs typeface="Trebuchet MS"/>
              </a:rPr>
              <a:t> Paliwowych oraz</a:t>
            </a:r>
            <a:r>
              <a:rPr sz="2500" spc="-11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500" spc="-120" dirty="0">
                <a:solidFill>
                  <a:srgbClr val="FFFFFF"/>
                </a:solidFill>
                <a:latin typeface="Trebuchet MS"/>
                <a:cs typeface="Trebuchet MS"/>
              </a:rPr>
              <a:t>Nowoczescnych</a:t>
            </a:r>
            <a:r>
              <a:rPr sz="2500" spc="-1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500" spc="-65" dirty="0">
                <a:solidFill>
                  <a:srgbClr val="FFFFFF"/>
                </a:solidFill>
                <a:latin typeface="Trebuchet MS"/>
                <a:cs typeface="Trebuchet MS"/>
              </a:rPr>
              <a:t>Ceramiczncyh </a:t>
            </a:r>
            <a:r>
              <a:rPr sz="2500" spc="-150" dirty="0">
                <a:solidFill>
                  <a:srgbClr val="FFFFFF"/>
                </a:solidFill>
                <a:latin typeface="Trebuchet MS"/>
                <a:cs typeface="Trebuchet MS"/>
              </a:rPr>
              <a:t>Materiałów</a:t>
            </a:r>
            <a:r>
              <a:rPr sz="2500" spc="-1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500" spc="-85" dirty="0">
                <a:solidFill>
                  <a:srgbClr val="FFFFFF"/>
                </a:solidFill>
                <a:latin typeface="Trebuchet MS"/>
                <a:cs typeface="Trebuchet MS"/>
              </a:rPr>
              <a:t>Konstrukcyjnych</a:t>
            </a:r>
            <a:endParaRPr sz="2500">
              <a:latin typeface="Trebuchet MS"/>
              <a:cs typeface="Trebuchet MS"/>
            </a:endParaRPr>
          </a:p>
          <a:p>
            <a:pPr marL="354965" marR="179070" indent="-342900">
              <a:lnSpc>
                <a:spcPct val="116599"/>
              </a:lnSpc>
              <a:spcBef>
                <a:spcPts val="1210"/>
              </a:spcBef>
              <a:buFont typeface="Arial"/>
              <a:buChar char="•"/>
              <a:tabLst>
                <a:tab pos="354965" algn="l"/>
              </a:tabLst>
            </a:pPr>
            <a:r>
              <a:rPr sz="2500" spc="-155" dirty="0">
                <a:solidFill>
                  <a:srgbClr val="FFFFFF"/>
                </a:solidFill>
                <a:latin typeface="Trebuchet MS"/>
                <a:cs typeface="Trebuchet MS"/>
              </a:rPr>
              <a:t>Organizacja</a:t>
            </a:r>
            <a:r>
              <a:rPr sz="2500" spc="-11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500" spc="-120" dirty="0">
                <a:solidFill>
                  <a:srgbClr val="FFFFFF"/>
                </a:solidFill>
                <a:latin typeface="Trebuchet MS"/>
                <a:cs typeface="Trebuchet MS"/>
              </a:rPr>
              <a:t>wspólnego</a:t>
            </a:r>
            <a:r>
              <a:rPr sz="2500" spc="-1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500" spc="-130" dirty="0">
                <a:solidFill>
                  <a:srgbClr val="FFFFFF"/>
                </a:solidFill>
                <a:latin typeface="Trebuchet MS"/>
                <a:cs typeface="Trebuchet MS"/>
              </a:rPr>
              <a:t>seminarium </a:t>
            </a:r>
            <a:r>
              <a:rPr sz="2500" spc="-190" dirty="0">
                <a:solidFill>
                  <a:srgbClr val="FFFFFF"/>
                </a:solidFill>
                <a:latin typeface="Trebuchet MS"/>
                <a:cs typeface="Trebuchet MS"/>
              </a:rPr>
              <a:t>dot.</a:t>
            </a:r>
            <a:r>
              <a:rPr sz="2500" spc="-1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500" spc="-135" dirty="0">
                <a:solidFill>
                  <a:srgbClr val="FFFFFF"/>
                </a:solidFill>
                <a:latin typeface="Trebuchet MS"/>
                <a:cs typeface="Trebuchet MS"/>
              </a:rPr>
              <a:t>finansowania</a:t>
            </a:r>
            <a:r>
              <a:rPr sz="2500" spc="-1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500" spc="-80" dirty="0">
                <a:solidFill>
                  <a:srgbClr val="FFFFFF"/>
                </a:solidFill>
                <a:latin typeface="Trebuchet MS"/>
                <a:cs typeface="Trebuchet MS"/>
              </a:rPr>
              <a:t>projektów </a:t>
            </a:r>
            <a:r>
              <a:rPr sz="2500" spc="-70" dirty="0">
                <a:solidFill>
                  <a:srgbClr val="FFFFFF"/>
                </a:solidFill>
                <a:latin typeface="Trebuchet MS"/>
                <a:cs typeface="Trebuchet MS"/>
              </a:rPr>
              <a:t>wodorowych</a:t>
            </a:r>
            <a:endParaRPr sz="25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541389" y="3158743"/>
            <a:ext cx="5074285" cy="46488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2715" algn="ctr">
              <a:lnSpc>
                <a:spcPct val="100000"/>
              </a:lnSpc>
              <a:spcBef>
                <a:spcPts val="95"/>
              </a:spcBef>
            </a:pPr>
            <a:r>
              <a:rPr sz="3700" b="1" spc="-335" dirty="0">
                <a:solidFill>
                  <a:srgbClr val="FFFFFF"/>
                </a:solidFill>
                <a:latin typeface="Trebuchet MS"/>
                <a:cs typeface="Trebuchet MS"/>
              </a:rPr>
              <a:t>Grupa</a:t>
            </a:r>
            <a:r>
              <a:rPr sz="3700" b="1" spc="-25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700" b="1" spc="-285" dirty="0">
                <a:solidFill>
                  <a:srgbClr val="FFFFFF"/>
                </a:solidFill>
                <a:latin typeface="Trebuchet MS"/>
                <a:cs typeface="Trebuchet MS"/>
              </a:rPr>
              <a:t>robocza</a:t>
            </a:r>
            <a:r>
              <a:rPr sz="3700" b="1" spc="-2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700" b="1" spc="-380" dirty="0">
                <a:solidFill>
                  <a:srgbClr val="FFFFFF"/>
                </a:solidFill>
                <a:latin typeface="Trebuchet MS"/>
                <a:cs typeface="Trebuchet MS"/>
              </a:rPr>
              <a:t>nr</a:t>
            </a:r>
            <a:r>
              <a:rPr sz="3700" b="1" spc="-25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700" b="1" spc="-355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3700">
              <a:latin typeface="Trebuchet MS"/>
              <a:cs typeface="Trebuchet MS"/>
            </a:endParaRPr>
          </a:p>
          <a:p>
            <a:pPr marL="355600" marR="90805" indent="-343535">
              <a:lnSpc>
                <a:spcPct val="116599"/>
              </a:lnSpc>
              <a:spcBef>
                <a:spcPts val="1575"/>
              </a:spcBef>
              <a:buFont typeface="Arial"/>
              <a:buChar char="•"/>
              <a:tabLst>
                <a:tab pos="355600" algn="l"/>
              </a:tabLst>
            </a:pPr>
            <a:r>
              <a:rPr sz="2500" spc="-130" dirty="0">
                <a:solidFill>
                  <a:srgbClr val="FFFFFF"/>
                </a:solidFill>
                <a:latin typeface="Trebuchet MS"/>
                <a:cs typeface="Trebuchet MS"/>
              </a:rPr>
              <a:t>Mapowanie</a:t>
            </a:r>
            <a:r>
              <a:rPr sz="2500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500" spc="-175" dirty="0">
                <a:solidFill>
                  <a:srgbClr val="FFFFFF"/>
                </a:solidFill>
                <a:latin typeface="Trebuchet MS"/>
                <a:cs typeface="Trebuchet MS"/>
              </a:rPr>
              <a:t>infrastruktury</a:t>
            </a:r>
            <a:r>
              <a:rPr sz="2500" spc="-1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500" spc="-160" dirty="0">
                <a:solidFill>
                  <a:srgbClr val="FFFFFF"/>
                </a:solidFill>
                <a:latin typeface="Trebuchet MS"/>
                <a:cs typeface="Trebuchet MS"/>
              </a:rPr>
              <a:t>producent- </a:t>
            </a:r>
            <a:r>
              <a:rPr sz="2500" spc="-140" dirty="0">
                <a:solidFill>
                  <a:srgbClr val="FFFFFF"/>
                </a:solidFill>
                <a:latin typeface="Trebuchet MS"/>
                <a:cs typeface="Trebuchet MS"/>
              </a:rPr>
              <a:t>odbiorca </a:t>
            </a:r>
            <a:r>
              <a:rPr sz="2500" spc="-305" dirty="0">
                <a:solidFill>
                  <a:srgbClr val="FFFFFF"/>
                </a:solidFill>
                <a:latin typeface="Trebuchet MS"/>
                <a:cs typeface="Trebuchet MS"/>
              </a:rPr>
              <a:t>-</a:t>
            </a:r>
            <a:r>
              <a:rPr sz="2500" spc="-1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500" spc="-155" dirty="0">
                <a:solidFill>
                  <a:srgbClr val="FFFFFF"/>
                </a:solidFill>
                <a:latin typeface="Trebuchet MS"/>
                <a:cs typeface="Trebuchet MS"/>
              </a:rPr>
              <a:t>praca</a:t>
            </a:r>
            <a:r>
              <a:rPr sz="2500" spc="-1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500" spc="-155" dirty="0">
                <a:solidFill>
                  <a:srgbClr val="FFFFFF"/>
                </a:solidFill>
                <a:latin typeface="Trebuchet MS"/>
                <a:cs typeface="Trebuchet MS"/>
              </a:rPr>
              <a:t>nad </a:t>
            </a:r>
            <a:r>
              <a:rPr sz="2500" spc="-10" dirty="0">
                <a:solidFill>
                  <a:srgbClr val="FFFFFF"/>
                </a:solidFill>
                <a:latin typeface="Trebuchet MS"/>
                <a:cs typeface="Trebuchet MS"/>
              </a:rPr>
              <a:t>stroną </a:t>
            </a:r>
            <a:r>
              <a:rPr sz="2500" spc="-190" dirty="0">
                <a:solidFill>
                  <a:srgbClr val="FFFFFF"/>
                </a:solidFill>
                <a:latin typeface="Trebuchet MS"/>
                <a:cs typeface="Trebuchet MS"/>
              </a:rPr>
              <a:t>internetową</a:t>
            </a:r>
            <a:r>
              <a:rPr sz="2500" spc="-1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500" spc="-190" dirty="0">
                <a:solidFill>
                  <a:srgbClr val="FFFFFF"/>
                </a:solidFill>
                <a:latin typeface="Trebuchet MS"/>
                <a:cs typeface="Trebuchet MS"/>
              </a:rPr>
              <a:t>“Hydrogen</a:t>
            </a:r>
            <a:r>
              <a:rPr sz="2500" spc="-11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500" spc="-10" dirty="0">
                <a:solidFill>
                  <a:srgbClr val="FFFFFF"/>
                </a:solidFill>
                <a:latin typeface="Trebuchet MS"/>
                <a:cs typeface="Trebuchet MS"/>
              </a:rPr>
              <a:t>Pact”</a:t>
            </a:r>
            <a:endParaRPr sz="2500">
              <a:latin typeface="Trebuchet MS"/>
              <a:cs typeface="Trebuchet MS"/>
            </a:endParaRPr>
          </a:p>
          <a:p>
            <a:pPr marL="355600" marR="5080" indent="-343535">
              <a:lnSpc>
                <a:spcPct val="116500"/>
              </a:lnSpc>
              <a:spcBef>
                <a:spcPts val="1210"/>
              </a:spcBef>
              <a:buFont typeface="Arial"/>
              <a:buChar char="•"/>
              <a:tabLst>
                <a:tab pos="355600" algn="l"/>
              </a:tabLst>
            </a:pPr>
            <a:r>
              <a:rPr sz="2500" spc="-120" dirty="0">
                <a:solidFill>
                  <a:srgbClr val="FFFFFF"/>
                </a:solidFill>
                <a:latin typeface="Trebuchet MS"/>
                <a:cs typeface="Trebuchet MS"/>
              </a:rPr>
              <a:t>Praca</a:t>
            </a:r>
            <a:r>
              <a:rPr sz="2500" spc="-1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500" spc="-155" dirty="0">
                <a:solidFill>
                  <a:srgbClr val="FFFFFF"/>
                </a:solidFill>
                <a:latin typeface="Trebuchet MS"/>
                <a:cs typeface="Trebuchet MS"/>
              </a:rPr>
              <a:t>nad </a:t>
            </a:r>
            <a:r>
              <a:rPr sz="2500" spc="-160" dirty="0">
                <a:solidFill>
                  <a:srgbClr val="FFFFFF"/>
                </a:solidFill>
                <a:latin typeface="Trebuchet MS"/>
                <a:cs typeface="Trebuchet MS"/>
              </a:rPr>
              <a:t>koncepcją</a:t>
            </a:r>
            <a:r>
              <a:rPr sz="2500" spc="-1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500" spc="-135" dirty="0">
                <a:solidFill>
                  <a:srgbClr val="FFFFFF"/>
                </a:solidFill>
                <a:latin typeface="Trebuchet MS"/>
                <a:cs typeface="Trebuchet MS"/>
              </a:rPr>
              <a:t>magazynowania </a:t>
            </a:r>
            <a:r>
              <a:rPr sz="2500" spc="-170" dirty="0">
                <a:solidFill>
                  <a:srgbClr val="FFFFFF"/>
                </a:solidFill>
                <a:latin typeface="Trebuchet MS"/>
                <a:cs typeface="Trebuchet MS"/>
              </a:rPr>
              <a:t>wodoru</a:t>
            </a:r>
            <a:r>
              <a:rPr sz="2500" spc="-1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500" spc="-250" dirty="0">
                <a:solidFill>
                  <a:srgbClr val="FFFFFF"/>
                </a:solidFill>
                <a:latin typeface="Trebuchet MS"/>
                <a:cs typeface="Trebuchet MS"/>
              </a:rPr>
              <a:t>w</a:t>
            </a:r>
            <a:r>
              <a:rPr sz="2500" spc="-1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500" spc="-120" dirty="0">
                <a:solidFill>
                  <a:srgbClr val="FFFFFF"/>
                </a:solidFill>
                <a:latin typeface="Trebuchet MS"/>
                <a:cs typeface="Trebuchet MS"/>
              </a:rPr>
              <a:t>systemach</a:t>
            </a:r>
            <a:r>
              <a:rPr sz="2500" spc="-1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500" spc="-40" dirty="0">
                <a:solidFill>
                  <a:srgbClr val="FFFFFF"/>
                </a:solidFill>
                <a:latin typeface="Trebuchet MS"/>
                <a:cs typeface="Trebuchet MS"/>
              </a:rPr>
              <a:t>rozproszonych</a:t>
            </a:r>
            <a:endParaRPr sz="2500">
              <a:latin typeface="Trebuchet MS"/>
              <a:cs typeface="Trebuchet MS"/>
            </a:endParaRPr>
          </a:p>
          <a:p>
            <a:pPr marL="355600" marR="547370" indent="-343535">
              <a:lnSpc>
                <a:spcPct val="116599"/>
              </a:lnSpc>
              <a:spcBef>
                <a:spcPts val="1205"/>
              </a:spcBef>
              <a:buFont typeface="Arial"/>
              <a:buChar char="•"/>
              <a:tabLst>
                <a:tab pos="355600" algn="l"/>
              </a:tabLst>
            </a:pPr>
            <a:r>
              <a:rPr sz="2500" spc="-155" dirty="0">
                <a:solidFill>
                  <a:srgbClr val="FFFFFF"/>
                </a:solidFill>
                <a:latin typeface="Trebuchet MS"/>
                <a:cs typeface="Trebuchet MS"/>
              </a:rPr>
              <a:t>Prowadzenie</a:t>
            </a:r>
            <a:r>
              <a:rPr sz="2500" spc="-1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500" spc="-155" dirty="0">
                <a:solidFill>
                  <a:srgbClr val="FFFFFF"/>
                </a:solidFill>
                <a:latin typeface="Trebuchet MS"/>
                <a:cs typeface="Trebuchet MS"/>
              </a:rPr>
              <a:t>badań</a:t>
            </a:r>
            <a:r>
              <a:rPr sz="2500" spc="-1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500" spc="-250" dirty="0">
                <a:solidFill>
                  <a:srgbClr val="FFFFFF"/>
                </a:solidFill>
                <a:latin typeface="Trebuchet MS"/>
                <a:cs typeface="Trebuchet MS"/>
              </a:rPr>
              <a:t>w</a:t>
            </a:r>
            <a:r>
              <a:rPr sz="2500" spc="-1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500" spc="-10" dirty="0">
                <a:solidFill>
                  <a:srgbClr val="FFFFFF"/>
                </a:solidFill>
                <a:latin typeface="Trebuchet MS"/>
                <a:cs typeface="Trebuchet MS"/>
              </a:rPr>
              <a:t>obszarze </a:t>
            </a:r>
            <a:r>
              <a:rPr sz="2500" spc="-195" dirty="0">
                <a:solidFill>
                  <a:srgbClr val="FFFFFF"/>
                </a:solidFill>
                <a:latin typeface="Trebuchet MS"/>
                <a:cs typeface="Trebuchet MS"/>
              </a:rPr>
              <a:t>redukcji</a:t>
            </a:r>
            <a:r>
              <a:rPr sz="2500" spc="-130" dirty="0">
                <a:solidFill>
                  <a:srgbClr val="FFFFFF"/>
                </a:solidFill>
                <a:latin typeface="Trebuchet MS"/>
                <a:cs typeface="Trebuchet MS"/>
              </a:rPr>
              <a:t> przenikalności</a:t>
            </a:r>
            <a:r>
              <a:rPr sz="2500" spc="-1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500" spc="-170" dirty="0">
                <a:solidFill>
                  <a:srgbClr val="FFFFFF"/>
                </a:solidFill>
                <a:latin typeface="Trebuchet MS"/>
                <a:cs typeface="Trebuchet MS"/>
              </a:rPr>
              <a:t>wodoru</a:t>
            </a:r>
            <a:r>
              <a:rPr sz="2500" spc="-1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500" spc="-50" dirty="0">
                <a:solidFill>
                  <a:srgbClr val="FFFFFF"/>
                </a:solidFill>
                <a:latin typeface="Trebuchet MS"/>
                <a:cs typeface="Trebuchet MS"/>
              </a:rPr>
              <a:t>w </a:t>
            </a:r>
            <a:r>
              <a:rPr sz="2500" spc="-65" dirty="0">
                <a:solidFill>
                  <a:srgbClr val="FFFFFF"/>
                </a:solidFill>
                <a:latin typeface="Trebuchet MS"/>
                <a:cs typeface="Trebuchet MS"/>
              </a:rPr>
              <a:t>instalacjach</a:t>
            </a:r>
            <a:endParaRPr sz="25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332334" y="3158743"/>
            <a:ext cx="4959350" cy="49383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7485" algn="ctr">
              <a:lnSpc>
                <a:spcPct val="100000"/>
              </a:lnSpc>
              <a:spcBef>
                <a:spcPts val="95"/>
              </a:spcBef>
            </a:pPr>
            <a:r>
              <a:rPr sz="3700" b="1" spc="-335" dirty="0">
                <a:solidFill>
                  <a:srgbClr val="FFFFFF"/>
                </a:solidFill>
                <a:latin typeface="Trebuchet MS"/>
                <a:cs typeface="Trebuchet MS"/>
              </a:rPr>
              <a:t>Grupa</a:t>
            </a:r>
            <a:r>
              <a:rPr sz="3700" b="1" spc="-25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700" b="1" spc="-285" dirty="0">
                <a:solidFill>
                  <a:srgbClr val="FFFFFF"/>
                </a:solidFill>
                <a:latin typeface="Trebuchet MS"/>
                <a:cs typeface="Trebuchet MS"/>
              </a:rPr>
              <a:t>robocza</a:t>
            </a:r>
            <a:r>
              <a:rPr sz="3700" b="1" spc="-2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700" b="1" spc="-380" dirty="0">
                <a:solidFill>
                  <a:srgbClr val="FFFFFF"/>
                </a:solidFill>
                <a:latin typeface="Trebuchet MS"/>
                <a:cs typeface="Trebuchet MS"/>
              </a:rPr>
              <a:t>nr</a:t>
            </a:r>
            <a:r>
              <a:rPr sz="3700" b="1" spc="-25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700" b="1" spc="-355" dirty="0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endParaRPr sz="3700">
              <a:latin typeface="Trebuchet MS"/>
              <a:cs typeface="Trebuchet MS"/>
            </a:endParaRPr>
          </a:p>
          <a:p>
            <a:pPr marL="355600" marR="55244" indent="-342900">
              <a:lnSpc>
                <a:spcPct val="116599"/>
              </a:lnSpc>
              <a:spcBef>
                <a:spcPts val="1550"/>
              </a:spcBef>
              <a:buFont typeface="Arial"/>
              <a:buChar char="•"/>
              <a:tabLst>
                <a:tab pos="355600" algn="l"/>
              </a:tabLst>
            </a:pPr>
            <a:r>
              <a:rPr sz="2500" spc="-155" dirty="0">
                <a:solidFill>
                  <a:srgbClr val="FFFFFF"/>
                </a:solidFill>
                <a:latin typeface="Trebuchet MS"/>
                <a:cs typeface="Trebuchet MS"/>
              </a:rPr>
              <a:t>Prowadzenie</a:t>
            </a:r>
            <a:r>
              <a:rPr sz="2500" spc="-1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500" spc="-155" dirty="0">
                <a:solidFill>
                  <a:srgbClr val="FFFFFF"/>
                </a:solidFill>
                <a:latin typeface="Trebuchet MS"/>
                <a:cs typeface="Trebuchet MS"/>
              </a:rPr>
              <a:t>badań</a:t>
            </a:r>
            <a:r>
              <a:rPr sz="2500" spc="-1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500" spc="-55" dirty="0">
                <a:solidFill>
                  <a:srgbClr val="FFFFFF"/>
                </a:solidFill>
                <a:latin typeface="Trebuchet MS"/>
                <a:cs typeface="Trebuchet MS"/>
              </a:rPr>
              <a:t>podstawowych </a:t>
            </a:r>
            <a:r>
              <a:rPr sz="2500" spc="-200" dirty="0">
                <a:solidFill>
                  <a:srgbClr val="FFFFFF"/>
                </a:solidFill>
                <a:latin typeface="Trebuchet MS"/>
                <a:cs typeface="Trebuchet MS"/>
              </a:rPr>
              <a:t>m.in.</a:t>
            </a:r>
            <a:r>
              <a:rPr sz="2500" spc="-1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500" spc="-250" dirty="0">
                <a:solidFill>
                  <a:srgbClr val="FFFFFF"/>
                </a:solidFill>
                <a:latin typeface="Trebuchet MS"/>
                <a:cs typeface="Trebuchet MS"/>
              </a:rPr>
              <a:t>w</a:t>
            </a:r>
            <a:r>
              <a:rPr sz="2500" spc="-1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500" spc="-114" dirty="0">
                <a:solidFill>
                  <a:srgbClr val="FFFFFF"/>
                </a:solidFill>
                <a:latin typeface="Trebuchet MS"/>
                <a:cs typeface="Trebuchet MS"/>
              </a:rPr>
              <a:t>obszarze</a:t>
            </a:r>
            <a:r>
              <a:rPr sz="2500" spc="-1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500" spc="-135" dirty="0">
                <a:solidFill>
                  <a:srgbClr val="FFFFFF"/>
                </a:solidFill>
                <a:latin typeface="Trebuchet MS"/>
                <a:cs typeface="Trebuchet MS"/>
              </a:rPr>
              <a:t>ogniw</a:t>
            </a:r>
            <a:r>
              <a:rPr sz="2500" spc="-1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500" spc="-180" dirty="0">
                <a:solidFill>
                  <a:srgbClr val="FFFFFF"/>
                </a:solidFill>
                <a:latin typeface="Trebuchet MS"/>
                <a:cs typeface="Trebuchet MS"/>
              </a:rPr>
              <a:t>paliwowych, </a:t>
            </a:r>
            <a:r>
              <a:rPr sz="2500" spc="-145" dirty="0">
                <a:solidFill>
                  <a:srgbClr val="FFFFFF"/>
                </a:solidFill>
                <a:latin typeface="Trebuchet MS"/>
                <a:cs typeface="Trebuchet MS"/>
              </a:rPr>
              <a:t>technologii</a:t>
            </a:r>
            <a:r>
              <a:rPr sz="2500" spc="-114" dirty="0">
                <a:solidFill>
                  <a:srgbClr val="FFFFFF"/>
                </a:solidFill>
                <a:latin typeface="Trebuchet MS"/>
                <a:cs typeface="Trebuchet MS"/>
              </a:rPr>
              <a:t> współspalania</a:t>
            </a:r>
            <a:r>
              <a:rPr sz="2500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500" spc="-10" dirty="0">
                <a:solidFill>
                  <a:srgbClr val="FFFFFF"/>
                </a:solidFill>
                <a:latin typeface="Trebuchet MS"/>
                <a:cs typeface="Trebuchet MS"/>
              </a:rPr>
              <a:t>wodoru</a:t>
            </a:r>
            <a:endParaRPr sz="2500">
              <a:latin typeface="Trebuchet MS"/>
              <a:cs typeface="Trebuchet MS"/>
            </a:endParaRPr>
          </a:p>
          <a:p>
            <a:pPr marL="355600" marR="1224915" indent="-342900">
              <a:lnSpc>
                <a:spcPct val="116599"/>
              </a:lnSpc>
              <a:spcBef>
                <a:spcPts val="1205"/>
              </a:spcBef>
              <a:buFont typeface="Arial"/>
              <a:buChar char="•"/>
              <a:tabLst>
                <a:tab pos="355600" algn="l"/>
              </a:tabLst>
            </a:pPr>
            <a:r>
              <a:rPr sz="2500" spc="-120" dirty="0">
                <a:solidFill>
                  <a:srgbClr val="FFFFFF"/>
                </a:solidFill>
                <a:latin typeface="Trebuchet MS"/>
                <a:cs typeface="Trebuchet MS"/>
              </a:rPr>
              <a:t>Praca</a:t>
            </a:r>
            <a:r>
              <a:rPr sz="2500" spc="-1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500" spc="-155" dirty="0">
                <a:solidFill>
                  <a:srgbClr val="FFFFFF"/>
                </a:solidFill>
                <a:latin typeface="Trebuchet MS"/>
                <a:cs typeface="Trebuchet MS"/>
              </a:rPr>
              <a:t>nad</a:t>
            </a:r>
            <a:r>
              <a:rPr sz="2500" spc="-1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500" spc="-55" dirty="0">
                <a:solidFill>
                  <a:srgbClr val="FFFFFF"/>
                </a:solidFill>
                <a:latin typeface="Trebuchet MS"/>
                <a:cs typeface="Trebuchet MS"/>
              </a:rPr>
              <a:t>określeniem </a:t>
            </a:r>
            <a:r>
              <a:rPr sz="2500" spc="-160" dirty="0">
                <a:solidFill>
                  <a:srgbClr val="FFFFFF"/>
                </a:solidFill>
                <a:latin typeface="Trebuchet MS"/>
                <a:cs typeface="Trebuchet MS"/>
              </a:rPr>
              <a:t>zapotrzebowania</a:t>
            </a:r>
            <a:r>
              <a:rPr sz="2500" spc="-11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500" spc="-150" dirty="0">
                <a:solidFill>
                  <a:srgbClr val="FFFFFF"/>
                </a:solidFill>
                <a:latin typeface="Trebuchet MS"/>
                <a:cs typeface="Trebuchet MS"/>
              </a:rPr>
              <a:t>na </a:t>
            </a:r>
            <a:r>
              <a:rPr sz="2500" spc="-135" dirty="0">
                <a:solidFill>
                  <a:srgbClr val="FFFFFF"/>
                </a:solidFill>
                <a:latin typeface="Trebuchet MS"/>
                <a:cs typeface="Trebuchet MS"/>
              </a:rPr>
              <a:t>wodór </a:t>
            </a:r>
            <a:r>
              <a:rPr sz="2500" spc="-250" dirty="0">
                <a:solidFill>
                  <a:srgbClr val="FFFFFF"/>
                </a:solidFill>
                <a:latin typeface="Trebuchet MS"/>
                <a:cs typeface="Trebuchet MS"/>
              </a:rPr>
              <a:t>w</a:t>
            </a:r>
            <a:r>
              <a:rPr sz="2500" spc="-1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500" spc="-45" dirty="0">
                <a:solidFill>
                  <a:srgbClr val="FFFFFF"/>
                </a:solidFill>
                <a:latin typeface="Trebuchet MS"/>
                <a:cs typeface="Trebuchet MS"/>
              </a:rPr>
              <a:t>przemyśle</a:t>
            </a:r>
            <a:endParaRPr sz="2500">
              <a:latin typeface="Trebuchet MS"/>
              <a:cs typeface="Trebuchet MS"/>
            </a:endParaRPr>
          </a:p>
          <a:p>
            <a:pPr marL="355600" marR="5080" indent="-342900">
              <a:lnSpc>
                <a:spcPct val="116599"/>
              </a:lnSpc>
              <a:spcBef>
                <a:spcPts val="10"/>
              </a:spcBef>
              <a:buFont typeface="Arial"/>
              <a:buChar char="•"/>
              <a:tabLst>
                <a:tab pos="355600" algn="l"/>
                <a:tab pos="3874135" algn="l"/>
              </a:tabLst>
            </a:pPr>
            <a:r>
              <a:rPr sz="2500" spc="-165" dirty="0">
                <a:solidFill>
                  <a:srgbClr val="FFFFFF"/>
                </a:solidFill>
                <a:latin typeface="Trebuchet MS"/>
                <a:cs typeface="Trebuchet MS"/>
              </a:rPr>
              <a:t>Przeprowadzenie</a:t>
            </a:r>
            <a:r>
              <a:rPr sz="2500" spc="-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500" spc="-10" dirty="0">
                <a:solidFill>
                  <a:srgbClr val="FFFFFF"/>
                </a:solidFill>
                <a:latin typeface="Trebuchet MS"/>
                <a:cs typeface="Trebuchet MS"/>
              </a:rPr>
              <a:t>badania </a:t>
            </a:r>
            <a:r>
              <a:rPr sz="2500" spc="-160" dirty="0">
                <a:solidFill>
                  <a:srgbClr val="FFFFFF"/>
                </a:solidFill>
                <a:latin typeface="Trebuchet MS"/>
                <a:cs typeface="Trebuchet MS"/>
              </a:rPr>
              <a:t>ankietowego</a:t>
            </a:r>
            <a:r>
              <a:rPr sz="2500" spc="-1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500" spc="-195" dirty="0">
                <a:solidFill>
                  <a:srgbClr val="FFFFFF"/>
                </a:solidFill>
                <a:latin typeface="Trebuchet MS"/>
                <a:cs typeface="Trebuchet MS"/>
              </a:rPr>
              <a:t>dot.</a:t>
            </a:r>
            <a:r>
              <a:rPr sz="2500" spc="-1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500" spc="-10" dirty="0">
                <a:solidFill>
                  <a:srgbClr val="FFFFFF"/>
                </a:solidFill>
                <a:latin typeface="Trebuchet MS"/>
                <a:cs typeface="Trebuchet MS"/>
              </a:rPr>
              <a:t>łańcucha</a:t>
            </a:r>
            <a:r>
              <a:rPr sz="2500" dirty="0">
                <a:solidFill>
                  <a:srgbClr val="FFFFFF"/>
                </a:solidFill>
                <a:latin typeface="Trebuchet MS"/>
                <a:cs typeface="Trebuchet MS"/>
              </a:rPr>
              <a:t>	</a:t>
            </a:r>
            <a:r>
              <a:rPr sz="2500" spc="-135" dirty="0">
                <a:solidFill>
                  <a:srgbClr val="FFFFFF"/>
                </a:solidFill>
                <a:latin typeface="Trebuchet MS"/>
                <a:cs typeface="Trebuchet MS"/>
              </a:rPr>
              <a:t>wartości </a:t>
            </a:r>
            <a:r>
              <a:rPr sz="2500" spc="-110" dirty="0">
                <a:solidFill>
                  <a:srgbClr val="FFFFFF"/>
                </a:solidFill>
                <a:latin typeface="Trebuchet MS"/>
                <a:cs typeface="Trebuchet MS"/>
              </a:rPr>
              <a:t>gospodarki</a:t>
            </a:r>
            <a:r>
              <a:rPr sz="2500" spc="-1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500" spc="-85" dirty="0">
                <a:solidFill>
                  <a:srgbClr val="FFFFFF"/>
                </a:solidFill>
                <a:latin typeface="Trebuchet MS"/>
                <a:cs typeface="Trebuchet MS"/>
              </a:rPr>
              <a:t>wodorowej</a:t>
            </a:r>
            <a:endParaRPr sz="2500">
              <a:latin typeface="Trebuchet MS"/>
              <a:cs typeface="Trebuchet MS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5513832" y="8877300"/>
            <a:ext cx="6823075" cy="1205865"/>
            <a:chOff x="5513832" y="8877300"/>
            <a:chExt cx="6823075" cy="1205865"/>
          </a:xfrm>
        </p:grpSpPr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13832" y="8909303"/>
              <a:ext cx="3067812" cy="1141476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761476" y="8877300"/>
              <a:ext cx="3575304" cy="120548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55038" y="0"/>
            <a:ext cx="16332962" cy="102869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400" spc="-470" dirty="0"/>
              <a:t>WYBRANE</a:t>
            </a:r>
            <a:r>
              <a:rPr sz="6400" spc="-430" dirty="0"/>
              <a:t> </a:t>
            </a:r>
            <a:r>
              <a:rPr sz="6400" spc="-275" dirty="0"/>
              <a:t>OSIĄGNIĘCIA</a:t>
            </a:r>
            <a:r>
              <a:rPr sz="6400" spc="-434" dirty="0"/>
              <a:t> </a:t>
            </a:r>
            <a:r>
              <a:rPr sz="6400" spc="-450" dirty="0"/>
              <a:t>GRUP</a:t>
            </a:r>
            <a:r>
              <a:rPr sz="6400" spc="-465" dirty="0"/>
              <a:t> </a:t>
            </a:r>
            <a:r>
              <a:rPr sz="6400" spc="-415" dirty="0"/>
              <a:t>ROBOCZYCH</a:t>
            </a:r>
            <a:endParaRPr sz="6400"/>
          </a:p>
        </p:txBody>
      </p:sp>
      <p:grpSp>
        <p:nvGrpSpPr>
          <p:cNvPr id="4" name="object 4"/>
          <p:cNvGrpSpPr/>
          <p:nvPr/>
        </p:nvGrpSpPr>
        <p:grpSpPr>
          <a:xfrm>
            <a:off x="595883" y="2918460"/>
            <a:ext cx="17096740" cy="5834380"/>
            <a:chOff x="595883" y="2918460"/>
            <a:chExt cx="17096740" cy="5834380"/>
          </a:xfrm>
        </p:grpSpPr>
        <p:sp>
          <p:nvSpPr>
            <p:cNvPr id="5" name="object 5"/>
            <p:cNvSpPr/>
            <p:nvPr/>
          </p:nvSpPr>
          <p:spPr>
            <a:xfrm>
              <a:off x="595883" y="2918460"/>
              <a:ext cx="5579745" cy="5834380"/>
            </a:xfrm>
            <a:custGeom>
              <a:avLst/>
              <a:gdLst/>
              <a:ahLst/>
              <a:cxnLst/>
              <a:rect l="l" t="t" r="r" b="b"/>
              <a:pathLst>
                <a:path w="5579745" h="5834380">
                  <a:moveTo>
                    <a:pt x="5185664" y="0"/>
                  </a:moveTo>
                  <a:lnTo>
                    <a:pt x="393661" y="0"/>
                  </a:lnTo>
                  <a:lnTo>
                    <a:pt x="347753" y="2940"/>
                  </a:lnTo>
                  <a:lnTo>
                    <a:pt x="303399" y="11544"/>
                  </a:lnTo>
                  <a:lnTo>
                    <a:pt x="260896" y="25482"/>
                  </a:lnTo>
                  <a:lnTo>
                    <a:pt x="220540" y="44427"/>
                  </a:lnTo>
                  <a:lnTo>
                    <a:pt x="182625" y="68049"/>
                  </a:lnTo>
                  <a:lnTo>
                    <a:pt x="147447" y="96021"/>
                  </a:lnTo>
                  <a:lnTo>
                    <a:pt x="115301" y="128016"/>
                  </a:lnTo>
                  <a:lnTo>
                    <a:pt x="86483" y="163703"/>
                  </a:lnTo>
                  <a:lnTo>
                    <a:pt x="61288" y="202755"/>
                  </a:lnTo>
                  <a:lnTo>
                    <a:pt x="40012" y="244845"/>
                  </a:lnTo>
                  <a:lnTo>
                    <a:pt x="22950" y="289643"/>
                  </a:lnTo>
                  <a:lnTo>
                    <a:pt x="10397" y="336821"/>
                  </a:lnTo>
                  <a:lnTo>
                    <a:pt x="2648" y="386052"/>
                  </a:lnTo>
                  <a:lnTo>
                    <a:pt x="0" y="437007"/>
                  </a:lnTo>
                  <a:lnTo>
                    <a:pt x="0" y="5396865"/>
                  </a:lnTo>
                  <a:lnTo>
                    <a:pt x="2648" y="5447819"/>
                  </a:lnTo>
                  <a:lnTo>
                    <a:pt x="10397" y="5497050"/>
                  </a:lnTo>
                  <a:lnTo>
                    <a:pt x="22950" y="5544228"/>
                  </a:lnTo>
                  <a:lnTo>
                    <a:pt x="40012" y="5589026"/>
                  </a:lnTo>
                  <a:lnTo>
                    <a:pt x="61288" y="5631116"/>
                  </a:lnTo>
                  <a:lnTo>
                    <a:pt x="86483" y="5670168"/>
                  </a:lnTo>
                  <a:lnTo>
                    <a:pt x="115301" y="5705856"/>
                  </a:lnTo>
                  <a:lnTo>
                    <a:pt x="147447" y="5737850"/>
                  </a:lnTo>
                  <a:lnTo>
                    <a:pt x="182625" y="5765822"/>
                  </a:lnTo>
                  <a:lnTo>
                    <a:pt x="220540" y="5789444"/>
                  </a:lnTo>
                  <a:lnTo>
                    <a:pt x="260896" y="5808389"/>
                  </a:lnTo>
                  <a:lnTo>
                    <a:pt x="303399" y="5822327"/>
                  </a:lnTo>
                  <a:lnTo>
                    <a:pt x="347753" y="5830931"/>
                  </a:lnTo>
                  <a:lnTo>
                    <a:pt x="393661" y="5833872"/>
                  </a:lnTo>
                  <a:lnTo>
                    <a:pt x="5185664" y="5833872"/>
                  </a:lnTo>
                  <a:lnTo>
                    <a:pt x="5231575" y="5830931"/>
                  </a:lnTo>
                  <a:lnTo>
                    <a:pt x="5275932" y="5822327"/>
                  </a:lnTo>
                  <a:lnTo>
                    <a:pt x="5318438" y="5808389"/>
                  </a:lnTo>
                  <a:lnTo>
                    <a:pt x="5358798" y="5789444"/>
                  </a:lnTo>
                  <a:lnTo>
                    <a:pt x="5396717" y="5765822"/>
                  </a:lnTo>
                  <a:lnTo>
                    <a:pt x="5431898" y="5737850"/>
                  </a:lnTo>
                  <a:lnTo>
                    <a:pt x="5464047" y="5705856"/>
                  </a:lnTo>
                  <a:lnTo>
                    <a:pt x="5492869" y="5670168"/>
                  </a:lnTo>
                  <a:lnTo>
                    <a:pt x="5518067" y="5631116"/>
                  </a:lnTo>
                  <a:lnTo>
                    <a:pt x="5539346" y="5589026"/>
                  </a:lnTo>
                  <a:lnTo>
                    <a:pt x="5556410" y="5544228"/>
                  </a:lnTo>
                  <a:lnTo>
                    <a:pt x="5568965" y="5497050"/>
                  </a:lnTo>
                  <a:lnTo>
                    <a:pt x="5576715" y="5447819"/>
                  </a:lnTo>
                  <a:lnTo>
                    <a:pt x="5579364" y="5396865"/>
                  </a:lnTo>
                  <a:lnTo>
                    <a:pt x="5579364" y="437007"/>
                  </a:lnTo>
                  <a:lnTo>
                    <a:pt x="5576715" y="386052"/>
                  </a:lnTo>
                  <a:lnTo>
                    <a:pt x="5568965" y="336821"/>
                  </a:lnTo>
                  <a:lnTo>
                    <a:pt x="5556410" y="289643"/>
                  </a:lnTo>
                  <a:lnTo>
                    <a:pt x="5539346" y="244845"/>
                  </a:lnTo>
                  <a:lnTo>
                    <a:pt x="5518067" y="202755"/>
                  </a:lnTo>
                  <a:lnTo>
                    <a:pt x="5492869" y="163703"/>
                  </a:lnTo>
                  <a:lnTo>
                    <a:pt x="5464047" y="128016"/>
                  </a:lnTo>
                  <a:lnTo>
                    <a:pt x="5431898" y="96021"/>
                  </a:lnTo>
                  <a:lnTo>
                    <a:pt x="5396717" y="68049"/>
                  </a:lnTo>
                  <a:lnTo>
                    <a:pt x="5358798" y="44427"/>
                  </a:lnTo>
                  <a:lnTo>
                    <a:pt x="5318438" y="25482"/>
                  </a:lnTo>
                  <a:lnTo>
                    <a:pt x="5275932" y="11544"/>
                  </a:lnTo>
                  <a:lnTo>
                    <a:pt x="5231575" y="2940"/>
                  </a:lnTo>
                  <a:lnTo>
                    <a:pt x="5185664" y="0"/>
                  </a:lnTo>
                  <a:close/>
                </a:path>
              </a:pathLst>
            </a:custGeom>
            <a:solidFill>
              <a:srgbClr val="0899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356604" y="2918460"/>
              <a:ext cx="5579745" cy="5834380"/>
            </a:xfrm>
            <a:custGeom>
              <a:avLst/>
              <a:gdLst/>
              <a:ahLst/>
              <a:cxnLst/>
              <a:rect l="l" t="t" r="r" b="b"/>
              <a:pathLst>
                <a:path w="5579745" h="5834380">
                  <a:moveTo>
                    <a:pt x="5185664" y="0"/>
                  </a:moveTo>
                  <a:lnTo>
                    <a:pt x="393700" y="0"/>
                  </a:lnTo>
                  <a:lnTo>
                    <a:pt x="347788" y="2940"/>
                  </a:lnTo>
                  <a:lnTo>
                    <a:pt x="303431" y="11544"/>
                  </a:lnTo>
                  <a:lnTo>
                    <a:pt x="260925" y="25482"/>
                  </a:lnTo>
                  <a:lnTo>
                    <a:pt x="220565" y="44427"/>
                  </a:lnTo>
                  <a:lnTo>
                    <a:pt x="182646" y="68049"/>
                  </a:lnTo>
                  <a:lnTo>
                    <a:pt x="147465" y="96021"/>
                  </a:lnTo>
                  <a:lnTo>
                    <a:pt x="115316" y="128016"/>
                  </a:lnTo>
                  <a:lnTo>
                    <a:pt x="86494" y="163703"/>
                  </a:lnTo>
                  <a:lnTo>
                    <a:pt x="61296" y="202755"/>
                  </a:lnTo>
                  <a:lnTo>
                    <a:pt x="40017" y="244845"/>
                  </a:lnTo>
                  <a:lnTo>
                    <a:pt x="22953" y="289643"/>
                  </a:lnTo>
                  <a:lnTo>
                    <a:pt x="10398" y="336821"/>
                  </a:lnTo>
                  <a:lnTo>
                    <a:pt x="2648" y="386052"/>
                  </a:lnTo>
                  <a:lnTo>
                    <a:pt x="0" y="437007"/>
                  </a:lnTo>
                  <a:lnTo>
                    <a:pt x="0" y="5396865"/>
                  </a:lnTo>
                  <a:lnTo>
                    <a:pt x="2648" y="5447819"/>
                  </a:lnTo>
                  <a:lnTo>
                    <a:pt x="10398" y="5497050"/>
                  </a:lnTo>
                  <a:lnTo>
                    <a:pt x="22953" y="5544228"/>
                  </a:lnTo>
                  <a:lnTo>
                    <a:pt x="40017" y="5589026"/>
                  </a:lnTo>
                  <a:lnTo>
                    <a:pt x="61296" y="5631116"/>
                  </a:lnTo>
                  <a:lnTo>
                    <a:pt x="86494" y="5670168"/>
                  </a:lnTo>
                  <a:lnTo>
                    <a:pt x="115316" y="5705856"/>
                  </a:lnTo>
                  <a:lnTo>
                    <a:pt x="147465" y="5737850"/>
                  </a:lnTo>
                  <a:lnTo>
                    <a:pt x="182646" y="5765822"/>
                  </a:lnTo>
                  <a:lnTo>
                    <a:pt x="220565" y="5789444"/>
                  </a:lnTo>
                  <a:lnTo>
                    <a:pt x="260925" y="5808389"/>
                  </a:lnTo>
                  <a:lnTo>
                    <a:pt x="303431" y="5822327"/>
                  </a:lnTo>
                  <a:lnTo>
                    <a:pt x="347788" y="5830931"/>
                  </a:lnTo>
                  <a:lnTo>
                    <a:pt x="393700" y="5833872"/>
                  </a:lnTo>
                  <a:lnTo>
                    <a:pt x="5185664" y="5833872"/>
                  </a:lnTo>
                  <a:lnTo>
                    <a:pt x="5231575" y="5830931"/>
                  </a:lnTo>
                  <a:lnTo>
                    <a:pt x="5275932" y="5822327"/>
                  </a:lnTo>
                  <a:lnTo>
                    <a:pt x="5318438" y="5808389"/>
                  </a:lnTo>
                  <a:lnTo>
                    <a:pt x="5358798" y="5789444"/>
                  </a:lnTo>
                  <a:lnTo>
                    <a:pt x="5396717" y="5765822"/>
                  </a:lnTo>
                  <a:lnTo>
                    <a:pt x="5431898" y="5737850"/>
                  </a:lnTo>
                  <a:lnTo>
                    <a:pt x="5464048" y="5705856"/>
                  </a:lnTo>
                  <a:lnTo>
                    <a:pt x="5492869" y="5670168"/>
                  </a:lnTo>
                  <a:lnTo>
                    <a:pt x="5518067" y="5631116"/>
                  </a:lnTo>
                  <a:lnTo>
                    <a:pt x="5539346" y="5589026"/>
                  </a:lnTo>
                  <a:lnTo>
                    <a:pt x="5556410" y="5544228"/>
                  </a:lnTo>
                  <a:lnTo>
                    <a:pt x="5568965" y="5497050"/>
                  </a:lnTo>
                  <a:lnTo>
                    <a:pt x="5576715" y="5447819"/>
                  </a:lnTo>
                  <a:lnTo>
                    <a:pt x="5579364" y="5396865"/>
                  </a:lnTo>
                  <a:lnTo>
                    <a:pt x="5579364" y="437007"/>
                  </a:lnTo>
                  <a:lnTo>
                    <a:pt x="5576715" y="386052"/>
                  </a:lnTo>
                  <a:lnTo>
                    <a:pt x="5568965" y="336821"/>
                  </a:lnTo>
                  <a:lnTo>
                    <a:pt x="5556410" y="289643"/>
                  </a:lnTo>
                  <a:lnTo>
                    <a:pt x="5539346" y="244845"/>
                  </a:lnTo>
                  <a:lnTo>
                    <a:pt x="5518067" y="202755"/>
                  </a:lnTo>
                  <a:lnTo>
                    <a:pt x="5492869" y="163703"/>
                  </a:lnTo>
                  <a:lnTo>
                    <a:pt x="5464048" y="128016"/>
                  </a:lnTo>
                  <a:lnTo>
                    <a:pt x="5431898" y="96021"/>
                  </a:lnTo>
                  <a:lnTo>
                    <a:pt x="5396717" y="68049"/>
                  </a:lnTo>
                  <a:lnTo>
                    <a:pt x="5358798" y="44427"/>
                  </a:lnTo>
                  <a:lnTo>
                    <a:pt x="5318438" y="25482"/>
                  </a:lnTo>
                  <a:lnTo>
                    <a:pt x="5275932" y="11544"/>
                  </a:lnTo>
                  <a:lnTo>
                    <a:pt x="5231575" y="2940"/>
                  </a:lnTo>
                  <a:lnTo>
                    <a:pt x="5185664" y="0"/>
                  </a:lnTo>
                  <a:close/>
                </a:path>
              </a:pathLst>
            </a:custGeom>
            <a:solidFill>
              <a:srgbClr val="0140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2112752" y="2918460"/>
              <a:ext cx="5579745" cy="5834380"/>
            </a:xfrm>
            <a:custGeom>
              <a:avLst/>
              <a:gdLst/>
              <a:ahLst/>
              <a:cxnLst/>
              <a:rect l="l" t="t" r="r" b="b"/>
              <a:pathLst>
                <a:path w="5579744" h="5834380">
                  <a:moveTo>
                    <a:pt x="5185663" y="0"/>
                  </a:moveTo>
                  <a:lnTo>
                    <a:pt x="393700" y="0"/>
                  </a:lnTo>
                  <a:lnTo>
                    <a:pt x="347788" y="2940"/>
                  </a:lnTo>
                  <a:lnTo>
                    <a:pt x="303431" y="11544"/>
                  </a:lnTo>
                  <a:lnTo>
                    <a:pt x="260925" y="25482"/>
                  </a:lnTo>
                  <a:lnTo>
                    <a:pt x="220565" y="44427"/>
                  </a:lnTo>
                  <a:lnTo>
                    <a:pt x="182646" y="68049"/>
                  </a:lnTo>
                  <a:lnTo>
                    <a:pt x="147465" y="96021"/>
                  </a:lnTo>
                  <a:lnTo>
                    <a:pt x="115316" y="128016"/>
                  </a:lnTo>
                  <a:lnTo>
                    <a:pt x="86494" y="163703"/>
                  </a:lnTo>
                  <a:lnTo>
                    <a:pt x="61296" y="202755"/>
                  </a:lnTo>
                  <a:lnTo>
                    <a:pt x="40017" y="244845"/>
                  </a:lnTo>
                  <a:lnTo>
                    <a:pt x="22953" y="289643"/>
                  </a:lnTo>
                  <a:lnTo>
                    <a:pt x="10398" y="336821"/>
                  </a:lnTo>
                  <a:lnTo>
                    <a:pt x="2648" y="386052"/>
                  </a:lnTo>
                  <a:lnTo>
                    <a:pt x="0" y="437007"/>
                  </a:lnTo>
                  <a:lnTo>
                    <a:pt x="0" y="5396865"/>
                  </a:lnTo>
                  <a:lnTo>
                    <a:pt x="2648" y="5447819"/>
                  </a:lnTo>
                  <a:lnTo>
                    <a:pt x="10398" y="5497050"/>
                  </a:lnTo>
                  <a:lnTo>
                    <a:pt x="22953" y="5544228"/>
                  </a:lnTo>
                  <a:lnTo>
                    <a:pt x="40017" y="5589026"/>
                  </a:lnTo>
                  <a:lnTo>
                    <a:pt x="61296" y="5631116"/>
                  </a:lnTo>
                  <a:lnTo>
                    <a:pt x="86494" y="5670168"/>
                  </a:lnTo>
                  <a:lnTo>
                    <a:pt x="115316" y="5705856"/>
                  </a:lnTo>
                  <a:lnTo>
                    <a:pt x="147465" y="5737850"/>
                  </a:lnTo>
                  <a:lnTo>
                    <a:pt x="182646" y="5765822"/>
                  </a:lnTo>
                  <a:lnTo>
                    <a:pt x="220565" y="5789444"/>
                  </a:lnTo>
                  <a:lnTo>
                    <a:pt x="260925" y="5808389"/>
                  </a:lnTo>
                  <a:lnTo>
                    <a:pt x="303431" y="5822327"/>
                  </a:lnTo>
                  <a:lnTo>
                    <a:pt x="347788" y="5830931"/>
                  </a:lnTo>
                  <a:lnTo>
                    <a:pt x="393700" y="5833872"/>
                  </a:lnTo>
                  <a:lnTo>
                    <a:pt x="5185663" y="5833872"/>
                  </a:lnTo>
                  <a:lnTo>
                    <a:pt x="5231575" y="5830931"/>
                  </a:lnTo>
                  <a:lnTo>
                    <a:pt x="5275932" y="5822327"/>
                  </a:lnTo>
                  <a:lnTo>
                    <a:pt x="5318438" y="5808389"/>
                  </a:lnTo>
                  <a:lnTo>
                    <a:pt x="5358798" y="5789444"/>
                  </a:lnTo>
                  <a:lnTo>
                    <a:pt x="5396717" y="5765822"/>
                  </a:lnTo>
                  <a:lnTo>
                    <a:pt x="5431898" y="5737850"/>
                  </a:lnTo>
                  <a:lnTo>
                    <a:pt x="5464047" y="5705856"/>
                  </a:lnTo>
                  <a:lnTo>
                    <a:pt x="5492869" y="5670168"/>
                  </a:lnTo>
                  <a:lnTo>
                    <a:pt x="5518067" y="5631116"/>
                  </a:lnTo>
                  <a:lnTo>
                    <a:pt x="5539346" y="5589026"/>
                  </a:lnTo>
                  <a:lnTo>
                    <a:pt x="5556410" y="5544228"/>
                  </a:lnTo>
                  <a:lnTo>
                    <a:pt x="5568965" y="5497050"/>
                  </a:lnTo>
                  <a:lnTo>
                    <a:pt x="5576715" y="5447819"/>
                  </a:lnTo>
                  <a:lnTo>
                    <a:pt x="5579363" y="5396865"/>
                  </a:lnTo>
                  <a:lnTo>
                    <a:pt x="5579363" y="437007"/>
                  </a:lnTo>
                  <a:lnTo>
                    <a:pt x="5576715" y="386052"/>
                  </a:lnTo>
                  <a:lnTo>
                    <a:pt x="5568965" y="336821"/>
                  </a:lnTo>
                  <a:lnTo>
                    <a:pt x="5556410" y="289643"/>
                  </a:lnTo>
                  <a:lnTo>
                    <a:pt x="5539346" y="244845"/>
                  </a:lnTo>
                  <a:lnTo>
                    <a:pt x="5518067" y="202755"/>
                  </a:lnTo>
                  <a:lnTo>
                    <a:pt x="5492869" y="163703"/>
                  </a:lnTo>
                  <a:lnTo>
                    <a:pt x="5464047" y="128016"/>
                  </a:lnTo>
                  <a:lnTo>
                    <a:pt x="5431898" y="96021"/>
                  </a:lnTo>
                  <a:lnTo>
                    <a:pt x="5396717" y="68049"/>
                  </a:lnTo>
                  <a:lnTo>
                    <a:pt x="5358798" y="44427"/>
                  </a:lnTo>
                  <a:lnTo>
                    <a:pt x="5318438" y="25482"/>
                  </a:lnTo>
                  <a:lnTo>
                    <a:pt x="5275932" y="11544"/>
                  </a:lnTo>
                  <a:lnTo>
                    <a:pt x="5231575" y="2940"/>
                  </a:lnTo>
                  <a:lnTo>
                    <a:pt x="5185663" y="0"/>
                  </a:lnTo>
                  <a:close/>
                </a:path>
              </a:pathLst>
            </a:custGeom>
            <a:solidFill>
              <a:srgbClr val="0899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853541" y="2843298"/>
            <a:ext cx="5145405" cy="5183505"/>
          </a:xfrm>
          <a:prstGeom prst="rect">
            <a:avLst/>
          </a:prstGeom>
        </p:spPr>
        <p:txBody>
          <a:bodyPr vert="horz" wrap="square" lIns="0" tIns="313690" rIns="0" bIns="0" rtlCol="0">
            <a:spAutoFit/>
          </a:bodyPr>
          <a:lstStyle/>
          <a:p>
            <a:pPr marR="73660" algn="ctr">
              <a:lnSpc>
                <a:spcPct val="100000"/>
              </a:lnSpc>
              <a:spcBef>
                <a:spcPts val="2470"/>
              </a:spcBef>
            </a:pPr>
            <a:r>
              <a:rPr sz="3700" b="1" spc="-335" dirty="0">
                <a:solidFill>
                  <a:srgbClr val="FFFFFF"/>
                </a:solidFill>
                <a:latin typeface="Trebuchet MS"/>
                <a:cs typeface="Trebuchet MS"/>
              </a:rPr>
              <a:t>Grupa</a:t>
            </a:r>
            <a:r>
              <a:rPr sz="3700" b="1" spc="-25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700" b="1" spc="-280" dirty="0">
                <a:solidFill>
                  <a:srgbClr val="FFFFFF"/>
                </a:solidFill>
                <a:latin typeface="Trebuchet MS"/>
                <a:cs typeface="Trebuchet MS"/>
              </a:rPr>
              <a:t>robocza</a:t>
            </a:r>
            <a:r>
              <a:rPr sz="3700" b="1" spc="-2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700" b="1" spc="-380" dirty="0">
                <a:solidFill>
                  <a:srgbClr val="FFFFFF"/>
                </a:solidFill>
                <a:latin typeface="Trebuchet MS"/>
                <a:cs typeface="Trebuchet MS"/>
              </a:rPr>
              <a:t>nr</a:t>
            </a:r>
            <a:r>
              <a:rPr sz="3700" b="1" spc="-25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700" b="1" spc="-355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endParaRPr sz="3700">
              <a:latin typeface="Trebuchet MS"/>
              <a:cs typeface="Trebuchet MS"/>
            </a:endParaRPr>
          </a:p>
          <a:p>
            <a:pPr marL="354965" indent="-342265">
              <a:lnSpc>
                <a:spcPct val="100000"/>
              </a:lnSpc>
              <a:spcBef>
                <a:spcPts val="1605"/>
              </a:spcBef>
              <a:buFont typeface="Arial"/>
              <a:buChar char="•"/>
              <a:tabLst>
                <a:tab pos="354965" algn="l"/>
              </a:tabLst>
            </a:pPr>
            <a:r>
              <a:rPr sz="2500" spc="-170" dirty="0">
                <a:solidFill>
                  <a:srgbClr val="FFFFFF"/>
                </a:solidFill>
                <a:latin typeface="Trebuchet MS"/>
                <a:cs typeface="Trebuchet MS"/>
              </a:rPr>
              <a:t>Wypracowanie</a:t>
            </a:r>
            <a:r>
              <a:rPr sz="2500" spc="-1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500" spc="-75" dirty="0">
                <a:solidFill>
                  <a:srgbClr val="FFFFFF"/>
                </a:solidFill>
                <a:latin typeface="Trebuchet MS"/>
                <a:cs typeface="Trebuchet MS"/>
              </a:rPr>
              <a:t>sześciu</a:t>
            </a:r>
            <a:r>
              <a:rPr sz="2500" spc="-1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500" spc="-90" dirty="0">
                <a:solidFill>
                  <a:srgbClr val="FFFFFF"/>
                </a:solidFill>
                <a:latin typeface="Trebuchet MS"/>
                <a:cs typeface="Trebuchet MS"/>
              </a:rPr>
              <a:t>rekomendacji</a:t>
            </a:r>
            <a:endParaRPr sz="2500">
              <a:latin typeface="Trebuchet MS"/>
              <a:cs typeface="Trebuchet MS"/>
            </a:endParaRPr>
          </a:p>
          <a:p>
            <a:pPr marL="355600">
              <a:lnSpc>
                <a:spcPct val="100000"/>
              </a:lnSpc>
              <a:spcBef>
                <a:spcPts val="490"/>
              </a:spcBef>
            </a:pPr>
            <a:r>
              <a:rPr sz="2500" spc="-114" dirty="0">
                <a:solidFill>
                  <a:srgbClr val="FFFFFF"/>
                </a:solidFill>
                <a:latin typeface="Trebuchet MS"/>
                <a:cs typeface="Trebuchet MS"/>
              </a:rPr>
              <a:t>odnoszących</a:t>
            </a:r>
            <a:r>
              <a:rPr sz="2500" spc="-1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500" spc="-75" dirty="0">
                <a:solidFill>
                  <a:srgbClr val="FFFFFF"/>
                </a:solidFill>
                <a:latin typeface="Trebuchet MS"/>
                <a:cs typeface="Trebuchet MS"/>
              </a:rPr>
              <a:t>się</a:t>
            </a:r>
            <a:r>
              <a:rPr sz="2500" spc="-1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500" spc="-130" dirty="0">
                <a:solidFill>
                  <a:srgbClr val="FFFFFF"/>
                </a:solidFill>
                <a:latin typeface="Trebuchet MS"/>
                <a:cs typeface="Trebuchet MS"/>
              </a:rPr>
              <a:t>do</a:t>
            </a:r>
            <a:r>
              <a:rPr sz="2500" spc="-1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500" spc="-55" dirty="0">
                <a:solidFill>
                  <a:srgbClr val="FFFFFF"/>
                </a:solidFill>
                <a:latin typeface="Trebuchet MS"/>
                <a:cs typeface="Trebuchet MS"/>
              </a:rPr>
              <a:t>planowanych</a:t>
            </a:r>
            <a:endParaRPr sz="2500">
              <a:latin typeface="Trebuchet MS"/>
              <a:cs typeface="Trebuchet MS"/>
            </a:endParaRPr>
          </a:p>
          <a:p>
            <a:pPr marL="355600" marR="5080">
              <a:lnSpc>
                <a:spcPts val="3510"/>
              </a:lnSpc>
              <a:spcBef>
                <a:spcPts val="195"/>
              </a:spcBef>
            </a:pPr>
            <a:r>
              <a:rPr sz="2500" spc="-150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2500" spc="-1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500" spc="-160" dirty="0">
                <a:solidFill>
                  <a:srgbClr val="FFFFFF"/>
                </a:solidFill>
                <a:latin typeface="Trebuchet MS"/>
                <a:cs typeface="Trebuchet MS"/>
              </a:rPr>
              <a:t>procedowanych</a:t>
            </a:r>
            <a:r>
              <a:rPr sz="2500" spc="-1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500" spc="-160" dirty="0">
                <a:solidFill>
                  <a:srgbClr val="FFFFFF"/>
                </a:solidFill>
                <a:latin typeface="Trebuchet MS"/>
                <a:cs typeface="Trebuchet MS"/>
              </a:rPr>
              <a:t>zmian</a:t>
            </a:r>
            <a:r>
              <a:rPr sz="2500" spc="-1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500" spc="-130" dirty="0">
                <a:solidFill>
                  <a:srgbClr val="FFFFFF"/>
                </a:solidFill>
                <a:latin typeface="Trebuchet MS"/>
                <a:cs typeface="Trebuchet MS"/>
              </a:rPr>
              <a:t>legislacyjncyh </a:t>
            </a:r>
            <a:r>
              <a:rPr sz="2500" spc="-250" dirty="0">
                <a:solidFill>
                  <a:srgbClr val="FFFFFF"/>
                </a:solidFill>
                <a:latin typeface="Trebuchet MS"/>
                <a:cs typeface="Trebuchet MS"/>
              </a:rPr>
              <a:t>w</a:t>
            </a:r>
            <a:r>
              <a:rPr sz="2500" spc="-1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500" spc="-114" dirty="0">
                <a:solidFill>
                  <a:srgbClr val="FFFFFF"/>
                </a:solidFill>
                <a:latin typeface="Trebuchet MS"/>
                <a:cs typeface="Trebuchet MS"/>
              </a:rPr>
              <a:t>obszarze</a:t>
            </a:r>
            <a:r>
              <a:rPr sz="2500" spc="-1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500" spc="-35" dirty="0">
                <a:solidFill>
                  <a:srgbClr val="FFFFFF"/>
                </a:solidFill>
                <a:latin typeface="Trebuchet MS"/>
                <a:cs typeface="Trebuchet MS"/>
              </a:rPr>
              <a:t>wodoru.</a:t>
            </a:r>
            <a:endParaRPr sz="2500">
              <a:latin typeface="Trebuchet MS"/>
              <a:cs typeface="Trebuchet MS"/>
            </a:endParaRPr>
          </a:p>
          <a:p>
            <a:pPr marL="355600" marR="114935" indent="-342900">
              <a:lnSpc>
                <a:spcPct val="116799"/>
              </a:lnSpc>
              <a:spcBef>
                <a:spcPts val="985"/>
              </a:spcBef>
              <a:buFont typeface="Arial"/>
              <a:buChar char="•"/>
              <a:tabLst>
                <a:tab pos="355600" algn="l"/>
              </a:tabLst>
            </a:pPr>
            <a:r>
              <a:rPr sz="2500" spc="-120" dirty="0">
                <a:solidFill>
                  <a:srgbClr val="FFFFFF"/>
                </a:solidFill>
                <a:latin typeface="Trebuchet MS"/>
                <a:cs typeface="Trebuchet MS"/>
              </a:rPr>
              <a:t>Praca</a:t>
            </a:r>
            <a:r>
              <a:rPr sz="2500" spc="-1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500" spc="-155" dirty="0">
                <a:solidFill>
                  <a:srgbClr val="FFFFFF"/>
                </a:solidFill>
                <a:latin typeface="Trebuchet MS"/>
                <a:cs typeface="Trebuchet MS"/>
              </a:rPr>
              <a:t>nad</a:t>
            </a:r>
            <a:r>
              <a:rPr sz="2500" spc="-1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500" spc="-185" dirty="0">
                <a:solidFill>
                  <a:srgbClr val="FFFFFF"/>
                </a:solidFill>
                <a:latin typeface="Trebuchet MS"/>
                <a:cs typeface="Trebuchet MS"/>
              </a:rPr>
              <a:t>“katalogiem</a:t>
            </a:r>
            <a:r>
              <a:rPr sz="2500" spc="-1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500" spc="-10" dirty="0">
                <a:solidFill>
                  <a:srgbClr val="FFFFFF"/>
                </a:solidFill>
                <a:latin typeface="Trebuchet MS"/>
                <a:cs typeface="Trebuchet MS"/>
              </a:rPr>
              <a:t>dobrych </a:t>
            </a:r>
            <a:r>
              <a:rPr sz="2500" spc="-245" dirty="0">
                <a:solidFill>
                  <a:srgbClr val="FFFFFF"/>
                </a:solidFill>
                <a:latin typeface="Trebuchet MS"/>
                <a:cs typeface="Trebuchet MS"/>
              </a:rPr>
              <a:t>praktyk”,</a:t>
            </a:r>
            <a:r>
              <a:rPr sz="2500" spc="-1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500" spc="-185" dirty="0">
                <a:solidFill>
                  <a:srgbClr val="FFFFFF"/>
                </a:solidFill>
                <a:latin typeface="Trebuchet MS"/>
                <a:cs typeface="Trebuchet MS"/>
              </a:rPr>
              <a:t>który</a:t>
            </a:r>
            <a:r>
              <a:rPr sz="2500" spc="-1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500" spc="-165" dirty="0">
                <a:solidFill>
                  <a:srgbClr val="FFFFFF"/>
                </a:solidFill>
                <a:latin typeface="Trebuchet MS"/>
                <a:cs typeface="Trebuchet MS"/>
              </a:rPr>
              <a:t>będzie</a:t>
            </a:r>
            <a:r>
              <a:rPr sz="2500" spc="-1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500" spc="-125" dirty="0">
                <a:solidFill>
                  <a:srgbClr val="FFFFFF"/>
                </a:solidFill>
                <a:latin typeface="Trebuchet MS"/>
                <a:cs typeface="Trebuchet MS"/>
              </a:rPr>
              <a:t>określał</a:t>
            </a:r>
            <a:r>
              <a:rPr sz="2500" spc="-1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500" spc="-190" dirty="0">
                <a:solidFill>
                  <a:srgbClr val="FFFFFF"/>
                </a:solidFill>
                <a:latin typeface="Trebuchet MS"/>
                <a:cs typeface="Trebuchet MS"/>
              </a:rPr>
              <a:t>normy, </a:t>
            </a:r>
            <a:r>
              <a:rPr sz="2500" spc="-145" dirty="0">
                <a:solidFill>
                  <a:srgbClr val="FFFFFF"/>
                </a:solidFill>
                <a:latin typeface="Trebuchet MS"/>
                <a:cs typeface="Trebuchet MS"/>
              </a:rPr>
              <a:t>standardy</a:t>
            </a:r>
            <a:r>
              <a:rPr sz="2500" spc="-1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500" spc="-200" dirty="0">
                <a:solidFill>
                  <a:srgbClr val="FFFFFF"/>
                </a:solidFill>
                <a:latin typeface="Trebuchet MS"/>
                <a:cs typeface="Trebuchet MS"/>
              </a:rPr>
              <a:t>projektowania,</a:t>
            </a:r>
            <a:r>
              <a:rPr sz="2500" spc="-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500" spc="-10" dirty="0">
                <a:solidFill>
                  <a:srgbClr val="FFFFFF"/>
                </a:solidFill>
                <a:latin typeface="Trebuchet MS"/>
                <a:cs typeface="Trebuchet MS"/>
              </a:rPr>
              <a:t>budowy</a:t>
            </a:r>
            <a:endParaRPr sz="2500">
              <a:latin typeface="Trebuchet MS"/>
              <a:cs typeface="Trebuchet MS"/>
            </a:endParaRPr>
          </a:p>
          <a:p>
            <a:pPr marL="355600">
              <a:lnSpc>
                <a:spcPct val="100000"/>
              </a:lnSpc>
              <a:spcBef>
                <a:spcPts val="495"/>
              </a:spcBef>
            </a:pPr>
            <a:r>
              <a:rPr sz="2500" spc="-150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2500" spc="-1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500" spc="-150" dirty="0">
                <a:solidFill>
                  <a:srgbClr val="FFFFFF"/>
                </a:solidFill>
                <a:latin typeface="Trebuchet MS"/>
                <a:cs typeface="Trebuchet MS"/>
              </a:rPr>
              <a:t>eksploatacji </a:t>
            </a:r>
            <a:r>
              <a:rPr sz="2500" spc="-155" dirty="0">
                <a:solidFill>
                  <a:srgbClr val="FFFFFF"/>
                </a:solidFill>
                <a:latin typeface="Trebuchet MS"/>
                <a:cs typeface="Trebuchet MS"/>
              </a:rPr>
              <a:t>dla</a:t>
            </a:r>
            <a:r>
              <a:rPr sz="2500" spc="-1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500" spc="-185" dirty="0">
                <a:solidFill>
                  <a:srgbClr val="FFFFFF"/>
                </a:solidFill>
                <a:latin typeface="Trebuchet MS"/>
                <a:cs typeface="Trebuchet MS"/>
              </a:rPr>
              <a:t>rozwijających</a:t>
            </a:r>
            <a:r>
              <a:rPr sz="2500" spc="-1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500" spc="-25" dirty="0">
                <a:solidFill>
                  <a:srgbClr val="FFFFFF"/>
                </a:solidFill>
                <a:latin typeface="Trebuchet MS"/>
                <a:cs typeface="Trebuchet MS"/>
              </a:rPr>
              <a:t>się</a:t>
            </a:r>
            <a:endParaRPr sz="2500">
              <a:latin typeface="Trebuchet MS"/>
              <a:cs typeface="Trebuchet MS"/>
            </a:endParaRPr>
          </a:p>
          <a:p>
            <a:pPr marL="355600">
              <a:lnSpc>
                <a:spcPct val="100000"/>
              </a:lnSpc>
              <a:spcBef>
                <a:spcPts val="500"/>
              </a:spcBef>
            </a:pPr>
            <a:r>
              <a:rPr sz="2500" spc="-145" dirty="0">
                <a:solidFill>
                  <a:srgbClr val="FFFFFF"/>
                </a:solidFill>
                <a:latin typeface="Trebuchet MS"/>
                <a:cs typeface="Trebuchet MS"/>
              </a:rPr>
              <a:t>technologii</a:t>
            </a:r>
            <a:r>
              <a:rPr sz="2500" spc="-1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500" spc="-80" dirty="0">
                <a:solidFill>
                  <a:srgbClr val="FFFFFF"/>
                </a:solidFill>
                <a:latin typeface="Trebuchet MS"/>
                <a:cs typeface="Trebuchet MS"/>
              </a:rPr>
              <a:t>wodorowych.</a:t>
            </a:r>
            <a:endParaRPr sz="25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566154" y="2843298"/>
            <a:ext cx="5056505" cy="5335905"/>
          </a:xfrm>
          <a:prstGeom prst="rect">
            <a:avLst/>
          </a:prstGeom>
        </p:spPr>
        <p:txBody>
          <a:bodyPr vert="horz" wrap="square" lIns="0" tIns="313690" rIns="0" bIns="0" rtlCol="0">
            <a:spAutoFit/>
          </a:bodyPr>
          <a:lstStyle/>
          <a:p>
            <a:pPr marL="100330" algn="ctr">
              <a:lnSpc>
                <a:spcPct val="100000"/>
              </a:lnSpc>
              <a:spcBef>
                <a:spcPts val="2470"/>
              </a:spcBef>
            </a:pPr>
            <a:r>
              <a:rPr sz="3700" b="1" spc="-335" dirty="0">
                <a:solidFill>
                  <a:srgbClr val="FFFFFF"/>
                </a:solidFill>
                <a:latin typeface="Trebuchet MS"/>
                <a:cs typeface="Trebuchet MS"/>
              </a:rPr>
              <a:t>Grupa</a:t>
            </a:r>
            <a:r>
              <a:rPr sz="3700" b="1" spc="-25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700" b="1" spc="-285" dirty="0">
                <a:solidFill>
                  <a:srgbClr val="FFFFFF"/>
                </a:solidFill>
                <a:latin typeface="Trebuchet MS"/>
                <a:cs typeface="Trebuchet MS"/>
              </a:rPr>
              <a:t>robocza</a:t>
            </a:r>
            <a:r>
              <a:rPr sz="3700" b="1" spc="-2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700" b="1" spc="-380" dirty="0">
                <a:solidFill>
                  <a:srgbClr val="FFFFFF"/>
                </a:solidFill>
                <a:latin typeface="Trebuchet MS"/>
                <a:cs typeface="Trebuchet MS"/>
              </a:rPr>
              <a:t>nr</a:t>
            </a:r>
            <a:r>
              <a:rPr sz="3700" b="1" spc="-25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700" b="1" spc="-355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endParaRPr sz="3700">
              <a:latin typeface="Trebuchet MS"/>
              <a:cs typeface="Trebuchet MS"/>
            </a:endParaRPr>
          </a:p>
          <a:p>
            <a:pPr marL="354965" indent="-342265">
              <a:lnSpc>
                <a:spcPct val="100000"/>
              </a:lnSpc>
              <a:spcBef>
                <a:spcPts val="1605"/>
              </a:spcBef>
              <a:buFont typeface="Arial"/>
              <a:buChar char="•"/>
              <a:tabLst>
                <a:tab pos="354965" algn="l"/>
              </a:tabLst>
            </a:pPr>
            <a:r>
              <a:rPr sz="2500" spc="-165" dirty="0">
                <a:solidFill>
                  <a:srgbClr val="FFFFFF"/>
                </a:solidFill>
                <a:latin typeface="Trebuchet MS"/>
                <a:cs typeface="Trebuchet MS"/>
              </a:rPr>
              <a:t>Opracowanie</a:t>
            </a:r>
            <a:r>
              <a:rPr sz="2500" spc="-1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500" spc="-165" dirty="0">
                <a:solidFill>
                  <a:srgbClr val="FFFFFF"/>
                </a:solidFill>
                <a:latin typeface="Trebuchet MS"/>
                <a:cs typeface="Trebuchet MS"/>
              </a:rPr>
              <a:t>propozycji</a:t>
            </a:r>
            <a:r>
              <a:rPr sz="2500" spc="-1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500" spc="-130" dirty="0">
                <a:solidFill>
                  <a:srgbClr val="FFFFFF"/>
                </a:solidFill>
                <a:latin typeface="Trebuchet MS"/>
                <a:cs typeface="Trebuchet MS"/>
              </a:rPr>
              <a:t>założeń</a:t>
            </a:r>
            <a:r>
              <a:rPr sz="2500" spc="-1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500" spc="-25" dirty="0">
                <a:solidFill>
                  <a:srgbClr val="FFFFFF"/>
                </a:solidFill>
                <a:latin typeface="Trebuchet MS"/>
                <a:cs typeface="Trebuchet MS"/>
              </a:rPr>
              <a:t>dla</a:t>
            </a:r>
            <a:endParaRPr sz="2500">
              <a:latin typeface="Trebuchet MS"/>
              <a:cs typeface="Trebuchet MS"/>
            </a:endParaRPr>
          </a:p>
          <a:p>
            <a:pPr marL="355600">
              <a:lnSpc>
                <a:spcPct val="100000"/>
              </a:lnSpc>
              <a:spcBef>
                <a:spcPts val="490"/>
              </a:spcBef>
            </a:pPr>
            <a:r>
              <a:rPr sz="2500" spc="-160" dirty="0">
                <a:solidFill>
                  <a:srgbClr val="FFFFFF"/>
                </a:solidFill>
                <a:latin typeface="Trebuchet MS"/>
                <a:cs typeface="Trebuchet MS"/>
              </a:rPr>
              <a:t>dwóch</a:t>
            </a:r>
            <a:r>
              <a:rPr sz="2500" spc="-1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500" spc="-200" dirty="0">
                <a:solidFill>
                  <a:srgbClr val="FFFFFF"/>
                </a:solidFill>
                <a:latin typeface="Trebuchet MS"/>
                <a:cs typeface="Trebuchet MS"/>
              </a:rPr>
              <a:t>projektów</a:t>
            </a:r>
            <a:r>
              <a:rPr sz="2500" spc="-1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500" spc="-125" dirty="0">
                <a:solidFill>
                  <a:srgbClr val="FFFFFF"/>
                </a:solidFill>
                <a:latin typeface="Trebuchet MS"/>
                <a:cs typeface="Trebuchet MS"/>
              </a:rPr>
              <a:t>Gospostrateg </a:t>
            </a:r>
            <a:r>
              <a:rPr sz="2500" spc="-20" dirty="0">
                <a:solidFill>
                  <a:srgbClr val="FFFFFF"/>
                </a:solidFill>
                <a:latin typeface="Trebuchet MS"/>
                <a:cs typeface="Trebuchet MS"/>
              </a:rPr>
              <a:t>NCBR</a:t>
            </a:r>
            <a:endParaRPr sz="2500">
              <a:latin typeface="Trebuchet MS"/>
              <a:cs typeface="Trebuchet MS"/>
            </a:endParaRPr>
          </a:p>
          <a:p>
            <a:pPr marL="355600">
              <a:lnSpc>
                <a:spcPct val="100000"/>
              </a:lnSpc>
              <a:spcBef>
                <a:spcPts val="505"/>
              </a:spcBef>
            </a:pPr>
            <a:r>
              <a:rPr sz="2500" spc="-305" dirty="0">
                <a:solidFill>
                  <a:srgbClr val="FFFFFF"/>
                </a:solidFill>
                <a:latin typeface="Trebuchet MS"/>
                <a:cs typeface="Trebuchet MS"/>
              </a:rPr>
              <a:t>-</a:t>
            </a:r>
            <a:r>
              <a:rPr sz="2500" spc="-1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500" spc="-225" dirty="0">
                <a:solidFill>
                  <a:srgbClr val="FFFFFF"/>
                </a:solidFill>
                <a:latin typeface="Trebuchet MS"/>
                <a:cs typeface="Trebuchet MS"/>
              </a:rPr>
              <a:t>“Kawerny</a:t>
            </a:r>
            <a:r>
              <a:rPr sz="2500" spc="-1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500" spc="-165" dirty="0">
                <a:solidFill>
                  <a:srgbClr val="FFFFFF"/>
                </a:solidFill>
                <a:latin typeface="Trebuchet MS"/>
                <a:cs typeface="Trebuchet MS"/>
              </a:rPr>
              <a:t>solne”</a:t>
            </a:r>
            <a:r>
              <a:rPr sz="2500" spc="-1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500" spc="-145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2500" spc="-1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500" spc="-229" dirty="0">
                <a:solidFill>
                  <a:srgbClr val="FFFFFF"/>
                </a:solidFill>
                <a:latin typeface="Trebuchet MS"/>
                <a:cs typeface="Trebuchet MS"/>
              </a:rPr>
              <a:t>“Huby</a:t>
            </a:r>
            <a:r>
              <a:rPr sz="2500" spc="-1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500" spc="-25" dirty="0">
                <a:solidFill>
                  <a:srgbClr val="FFFFFF"/>
                </a:solidFill>
                <a:latin typeface="Trebuchet MS"/>
                <a:cs typeface="Trebuchet MS"/>
              </a:rPr>
              <a:t>H2”</a:t>
            </a:r>
            <a:endParaRPr sz="2500">
              <a:latin typeface="Trebuchet MS"/>
              <a:cs typeface="Trebuchet MS"/>
            </a:endParaRPr>
          </a:p>
          <a:p>
            <a:pPr marL="355600" marR="175260" indent="-342900">
              <a:lnSpc>
                <a:spcPct val="116599"/>
              </a:lnSpc>
              <a:spcBef>
                <a:spcPts val="1210"/>
              </a:spcBef>
              <a:buFont typeface="Arial"/>
              <a:buChar char="•"/>
              <a:tabLst>
                <a:tab pos="355600" algn="l"/>
              </a:tabLst>
            </a:pPr>
            <a:r>
              <a:rPr sz="2500" spc="-130" dirty="0">
                <a:solidFill>
                  <a:srgbClr val="FFFFFF"/>
                </a:solidFill>
                <a:latin typeface="Trebuchet MS"/>
                <a:cs typeface="Trebuchet MS"/>
              </a:rPr>
              <a:t>Mapowanie </a:t>
            </a:r>
            <a:r>
              <a:rPr sz="2500" spc="-85" dirty="0">
                <a:solidFill>
                  <a:srgbClr val="FFFFFF"/>
                </a:solidFill>
                <a:latin typeface="Trebuchet MS"/>
                <a:cs typeface="Trebuchet MS"/>
              </a:rPr>
              <a:t>instrumentów </a:t>
            </a:r>
            <a:r>
              <a:rPr sz="2500" spc="-135" dirty="0">
                <a:solidFill>
                  <a:srgbClr val="FFFFFF"/>
                </a:solidFill>
                <a:latin typeface="Trebuchet MS"/>
                <a:cs typeface="Trebuchet MS"/>
              </a:rPr>
              <a:t>finansowych</a:t>
            </a:r>
            <a:r>
              <a:rPr sz="2500" spc="-1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500" spc="-150" dirty="0">
                <a:solidFill>
                  <a:srgbClr val="FFFFFF"/>
                </a:solidFill>
                <a:latin typeface="Trebuchet MS"/>
                <a:cs typeface="Trebuchet MS"/>
              </a:rPr>
              <a:t>dla</a:t>
            </a:r>
            <a:r>
              <a:rPr sz="2500" spc="-1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500" spc="-145" dirty="0">
                <a:solidFill>
                  <a:srgbClr val="FFFFFF"/>
                </a:solidFill>
                <a:latin typeface="Trebuchet MS"/>
                <a:cs typeface="Trebuchet MS"/>
              </a:rPr>
              <a:t>wspierania</a:t>
            </a:r>
            <a:r>
              <a:rPr sz="2500" spc="-11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500" spc="-165" dirty="0">
                <a:solidFill>
                  <a:srgbClr val="FFFFFF"/>
                </a:solidFill>
                <a:latin typeface="Trebuchet MS"/>
                <a:cs typeface="Trebuchet MS"/>
              </a:rPr>
              <a:t>rozwoju </a:t>
            </a:r>
            <a:r>
              <a:rPr sz="2500" spc="-110" dirty="0">
                <a:solidFill>
                  <a:srgbClr val="FFFFFF"/>
                </a:solidFill>
                <a:latin typeface="Trebuchet MS"/>
                <a:cs typeface="Trebuchet MS"/>
              </a:rPr>
              <a:t>gospodarki</a:t>
            </a:r>
            <a:r>
              <a:rPr sz="2500" spc="-1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500" spc="-85" dirty="0">
                <a:solidFill>
                  <a:srgbClr val="FFFFFF"/>
                </a:solidFill>
                <a:latin typeface="Trebuchet MS"/>
                <a:cs typeface="Trebuchet MS"/>
              </a:rPr>
              <a:t>wodorowej</a:t>
            </a:r>
            <a:endParaRPr sz="2500">
              <a:latin typeface="Trebuchet MS"/>
              <a:cs typeface="Trebuchet MS"/>
            </a:endParaRPr>
          </a:p>
          <a:p>
            <a:pPr marL="355600" marR="185420" indent="-342900">
              <a:lnSpc>
                <a:spcPct val="116599"/>
              </a:lnSpc>
              <a:spcBef>
                <a:spcPts val="1205"/>
              </a:spcBef>
              <a:buFont typeface="Arial"/>
              <a:buChar char="•"/>
              <a:tabLst>
                <a:tab pos="355600" algn="l"/>
              </a:tabLst>
            </a:pPr>
            <a:r>
              <a:rPr sz="2500" spc="-100" dirty="0">
                <a:solidFill>
                  <a:srgbClr val="FFFFFF"/>
                </a:solidFill>
                <a:latin typeface="Trebuchet MS"/>
                <a:cs typeface="Trebuchet MS"/>
              </a:rPr>
              <a:t>Zgłoszenie</a:t>
            </a:r>
            <a:r>
              <a:rPr sz="2500" spc="-1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500" spc="-150" dirty="0">
                <a:solidFill>
                  <a:srgbClr val="FFFFFF"/>
                </a:solidFill>
                <a:latin typeface="Trebuchet MS"/>
                <a:cs typeface="Trebuchet MS"/>
              </a:rPr>
              <a:t>uwag</a:t>
            </a:r>
            <a:r>
              <a:rPr sz="2500" spc="-1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500" spc="-125" dirty="0">
                <a:solidFill>
                  <a:srgbClr val="FFFFFF"/>
                </a:solidFill>
                <a:latin typeface="Trebuchet MS"/>
                <a:cs typeface="Trebuchet MS"/>
              </a:rPr>
              <a:t>do</a:t>
            </a:r>
            <a:r>
              <a:rPr sz="2500" spc="-1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500" spc="-105" dirty="0">
                <a:solidFill>
                  <a:srgbClr val="FFFFFF"/>
                </a:solidFill>
                <a:latin typeface="Trebuchet MS"/>
                <a:cs typeface="Trebuchet MS"/>
              </a:rPr>
              <a:t>Mapy</a:t>
            </a:r>
            <a:r>
              <a:rPr sz="2500" spc="-1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500" spc="-155" dirty="0">
                <a:solidFill>
                  <a:srgbClr val="FFFFFF"/>
                </a:solidFill>
                <a:latin typeface="Trebuchet MS"/>
                <a:cs typeface="Trebuchet MS"/>
              </a:rPr>
              <a:t>Drogowej </a:t>
            </a:r>
            <a:r>
              <a:rPr sz="2500" spc="-150" dirty="0">
                <a:solidFill>
                  <a:srgbClr val="FFFFFF"/>
                </a:solidFill>
                <a:latin typeface="Trebuchet MS"/>
                <a:cs typeface="Trebuchet MS"/>
              </a:rPr>
              <a:t>dla</a:t>
            </a:r>
            <a:r>
              <a:rPr sz="2500" spc="-155" dirty="0">
                <a:solidFill>
                  <a:srgbClr val="FFFFFF"/>
                </a:solidFill>
                <a:latin typeface="Trebuchet MS"/>
                <a:cs typeface="Trebuchet MS"/>
              </a:rPr>
              <a:t> dolin </a:t>
            </a:r>
            <a:r>
              <a:rPr sz="2500" spc="-165" dirty="0">
                <a:solidFill>
                  <a:srgbClr val="FFFFFF"/>
                </a:solidFill>
                <a:latin typeface="Trebuchet MS"/>
                <a:cs typeface="Trebuchet MS"/>
              </a:rPr>
              <a:t>wodorowych</a:t>
            </a:r>
            <a:r>
              <a:rPr sz="2500" spc="-1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500" spc="-250" dirty="0">
                <a:solidFill>
                  <a:srgbClr val="FFFFFF"/>
                </a:solidFill>
                <a:latin typeface="Trebuchet MS"/>
                <a:cs typeface="Trebuchet MS"/>
              </a:rPr>
              <a:t>w</a:t>
            </a:r>
            <a:r>
              <a:rPr sz="2500" spc="-1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500" spc="-10" dirty="0">
                <a:solidFill>
                  <a:srgbClr val="FFFFFF"/>
                </a:solidFill>
                <a:latin typeface="Trebuchet MS"/>
                <a:cs typeface="Trebuchet MS"/>
              </a:rPr>
              <a:t>ramach </a:t>
            </a:r>
            <a:r>
              <a:rPr sz="2500" spc="-50" dirty="0">
                <a:solidFill>
                  <a:srgbClr val="FFFFFF"/>
                </a:solidFill>
                <a:latin typeface="Trebuchet MS"/>
                <a:cs typeface="Trebuchet MS"/>
              </a:rPr>
              <a:t>REPowerEU</a:t>
            </a:r>
            <a:endParaRPr sz="25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383769" y="3040007"/>
            <a:ext cx="4833620" cy="3813175"/>
          </a:xfrm>
          <a:prstGeom prst="rect">
            <a:avLst/>
          </a:prstGeom>
        </p:spPr>
        <p:txBody>
          <a:bodyPr vert="horz" wrap="square" lIns="0" tIns="117475" rIns="0" bIns="0" rtlCol="0">
            <a:spAutoFit/>
          </a:bodyPr>
          <a:lstStyle/>
          <a:p>
            <a:pPr marL="220345" algn="ctr">
              <a:lnSpc>
                <a:spcPct val="100000"/>
              </a:lnSpc>
              <a:spcBef>
                <a:spcPts val="925"/>
              </a:spcBef>
            </a:pPr>
            <a:r>
              <a:rPr sz="3700" b="1" spc="-335" dirty="0">
                <a:solidFill>
                  <a:srgbClr val="FFFFFF"/>
                </a:solidFill>
                <a:latin typeface="Trebuchet MS"/>
                <a:cs typeface="Trebuchet MS"/>
              </a:rPr>
              <a:t>Grupa</a:t>
            </a:r>
            <a:r>
              <a:rPr sz="3700" b="1" spc="-25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700" b="1" spc="-285" dirty="0">
                <a:solidFill>
                  <a:srgbClr val="FFFFFF"/>
                </a:solidFill>
                <a:latin typeface="Trebuchet MS"/>
                <a:cs typeface="Trebuchet MS"/>
              </a:rPr>
              <a:t>robocza</a:t>
            </a:r>
            <a:r>
              <a:rPr sz="3700" b="1" spc="-2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700" b="1" spc="-380" dirty="0">
                <a:solidFill>
                  <a:srgbClr val="FFFFFF"/>
                </a:solidFill>
                <a:latin typeface="Trebuchet MS"/>
                <a:cs typeface="Trebuchet MS"/>
              </a:rPr>
              <a:t>nr</a:t>
            </a:r>
            <a:r>
              <a:rPr sz="3700" b="1" spc="-25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700" b="1" spc="-355" dirty="0">
                <a:solidFill>
                  <a:srgbClr val="FFFFFF"/>
                </a:solidFill>
                <a:latin typeface="Trebuchet MS"/>
                <a:cs typeface="Trebuchet MS"/>
              </a:rPr>
              <a:t>6</a:t>
            </a:r>
            <a:endParaRPr sz="3700">
              <a:latin typeface="Trebuchet MS"/>
              <a:cs typeface="Trebuchet MS"/>
            </a:endParaRPr>
          </a:p>
          <a:p>
            <a:pPr marL="355600" marR="5080" indent="-343535">
              <a:lnSpc>
                <a:spcPct val="116700"/>
              </a:lnSpc>
              <a:spcBef>
                <a:spcPts val="50"/>
              </a:spcBef>
              <a:buFont typeface="Arial"/>
              <a:buChar char="•"/>
              <a:tabLst>
                <a:tab pos="355600" algn="l"/>
              </a:tabLst>
            </a:pPr>
            <a:r>
              <a:rPr sz="2500" spc="-105" dirty="0">
                <a:solidFill>
                  <a:srgbClr val="FFFFFF"/>
                </a:solidFill>
                <a:latin typeface="Trebuchet MS"/>
                <a:cs typeface="Trebuchet MS"/>
              </a:rPr>
              <a:t>Zgłoszenie</a:t>
            </a:r>
            <a:r>
              <a:rPr sz="2500" spc="-145" dirty="0">
                <a:solidFill>
                  <a:srgbClr val="FFFFFF"/>
                </a:solidFill>
                <a:latin typeface="Trebuchet MS"/>
                <a:cs typeface="Trebuchet MS"/>
              </a:rPr>
              <a:t> uwag</a:t>
            </a:r>
            <a:r>
              <a:rPr sz="2500" spc="-150" dirty="0">
                <a:solidFill>
                  <a:srgbClr val="FFFFFF"/>
                </a:solidFill>
                <a:latin typeface="Trebuchet MS"/>
                <a:cs typeface="Trebuchet MS"/>
              </a:rPr>
              <a:t> i</a:t>
            </a:r>
            <a:r>
              <a:rPr sz="2500" spc="-160" dirty="0">
                <a:solidFill>
                  <a:srgbClr val="FFFFFF"/>
                </a:solidFill>
                <a:latin typeface="Trebuchet MS"/>
                <a:cs typeface="Trebuchet MS"/>
              </a:rPr>
              <a:t> przeprowadzenie </a:t>
            </a:r>
            <a:r>
              <a:rPr sz="2500" spc="-150" dirty="0">
                <a:solidFill>
                  <a:srgbClr val="FFFFFF"/>
                </a:solidFill>
                <a:latin typeface="Trebuchet MS"/>
                <a:cs typeface="Trebuchet MS"/>
              </a:rPr>
              <a:t>konsultacji</a:t>
            </a:r>
            <a:r>
              <a:rPr sz="2500" spc="-1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500" spc="-95" dirty="0">
                <a:solidFill>
                  <a:srgbClr val="FFFFFF"/>
                </a:solidFill>
                <a:latin typeface="Trebuchet MS"/>
                <a:cs typeface="Trebuchet MS"/>
              </a:rPr>
              <a:t>z</a:t>
            </a:r>
            <a:r>
              <a:rPr sz="2500" spc="-1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500" spc="-65" dirty="0">
                <a:solidFill>
                  <a:srgbClr val="FFFFFF"/>
                </a:solidFill>
                <a:latin typeface="Trebuchet MS"/>
                <a:cs typeface="Trebuchet MS"/>
              </a:rPr>
              <a:t>PARP</a:t>
            </a:r>
            <a:r>
              <a:rPr sz="2500" spc="-1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500" spc="-130" dirty="0">
                <a:solidFill>
                  <a:srgbClr val="FFFFFF"/>
                </a:solidFill>
                <a:latin typeface="Trebuchet MS"/>
                <a:cs typeface="Trebuchet MS"/>
              </a:rPr>
              <a:t>ws.</a:t>
            </a:r>
            <a:r>
              <a:rPr sz="2500" spc="-1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500" spc="-25" dirty="0">
                <a:solidFill>
                  <a:srgbClr val="FFFFFF"/>
                </a:solidFill>
                <a:latin typeface="Trebuchet MS"/>
                <a:cs typeface="Trebuchet MS"/>
              </a:rPr>
              <a:t>powołania </a:t>
            </a:r>
            <a:r>
              <a:rPr sz="2500" spc="-175" dirty="0">
                <a:solidFill>
                  <a:srgbClr val="FFFFFF"/>
                </a:solidFill>
                <a:latin typeface="Trebuchet MS"/>
                <a:cs typeface="Trebuchet MS"/>
              </a:rPr>
              <a:t>Sektorowej</a:t>
            </a:r>
            <a:r>
              <a:rPr sz="2500" spc="-1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500" spc="-155" dirty="0">
                <a:solidFill>
                  <a:srgbClr val="FFFFFF"/>
                </a:solidFill>
                <a:latin typeface="Trebuchet MS"/>
                <a:cs typeface="Trebuchet MS"/>
              </a:rPr>
              <a:t>Rady </a:t>
            </a:r>
            <a:r>
              <a:rPr sz="2500" spc="-105" dirty="0">
                <a:solidFill>
                  <a:srgbClr val="FFFFFF"/>
                </a:solidFill>
                <a:latin typeface="Trebuchet MS"/>
                <a:cs typeface="Trebuchet MS"/>
              </a:rPr>
              <a:t>ds.</a:t>
            </a:r>
            <a:r>
              <a:rPr sz="2500" spc="-1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500" spc="-25" dirty="0">
                <a:solidFill>
                  <a:srgbClr val="FFFFFF"/>
                </a:solidFill>
                <a:latin typeface="Trebuchet MS"/>
                <a:cs typeface="Trebuchet MS"/>
              </a:rPr>
              <a:t>Gospodarki </a:t>
            </a:r>
            <a:r>
              <a:rPr sz="2500" spc="-195" dirty="0">
                <a:solidFill>
                  <a:srgbClr val="FFFFFF"/>
                </a:solidFill>
                <a:latin typeface="Trebuchet MS"/>
                <a:cs typeface="Trebuchet MS"/>
              </a:rPr>
              <a:t>Wodorowej</a:t>
            </a:r>
            <a:r>
              <a:rPr sz="2500" spc="-1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500" spc="-150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2500" spc="-1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500" spc="-25" dirty="0">
                <a:solidFill>
                  <a:srgbClr val="FFFFFF"/>
                </a:solidFill>
                <a:latin typeface="Trebuchet MS"/>
                <a:cs typeface="Trebuchet MS"/>
              </a:rPr>
              <a:t>OZE</a:t>
            </a:r>
            <a:endParaRPr sz="2500">
              <a:latin typeface="Trebuchet MS"/>
              <a:cs typeface="Trebuchet MS"/>
            </a:endParaRPr>
          </a:p>
          <a:p>
            <a:pPr marL="355600" marR="47625" indent="-343535">
              <a:lnSpc>
                <a:spcPts val="3510"/>
              </a:lnSpc>
              <a:spcBef>
                <a:spcPts val="75"/>
              </a:spcBef>
              <a:buFont typeface="Arial"/>
              <a:buChar char="•"/>
              <a:tabLst>
                <a:tab pos="355600" algn="l"/>
              </a:tabLst>
            </a:pPr>
            <a:r>
              <a:rPr sz="2500" spc="-165" dirty="0">
                <a:solidFill>
                  <a:srgbClr val="FFFFFF"/>
                </a:solidFill>
                <a:latin typeface="Trebuchet MS"/>
                <a:cs typeface="Trebuchet MS"/>
              </a:rPr>
              <a:t>Opracowanie</a:t>
            </a:r>
            <a:r>
              <a:rPr sz="2500" spc="-11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500" spc="-160" dirty="0">
                <a:solidFill>
                  <a:srgbClr val="FFFFFF"/>
                </a:solidFill>
                <a:latin typeface="Trebuchet MS"/>
                <a:cs typeface="Trebuchet MS"/>
              </a:rPr>
              <a:t>dwóch</a:t>
            </a:r>
            <a:r>
              <a:rPr sz="2500" spc="-1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500" spc="-75" dirty="0">
                <a:solidFill>
                  <a:srgbClr val="FFFFFF"/>
                </a:solidFill>
                <a:latin typeface="Trebuchet MS"/>
                <a:cs typeface="Trebuchet MS"/>
              </a:rPr>
              <a:t>kwalifikacji </a:t>
            </a:r>
            <a:r>
              <a:rPr sz="2500" spc="-175" dirty="0">
                <a:solidFill>
                  <a:srgbClr val="FFFFFF"/>
                </a:solidFill>
                <a:latin typeface="Trebuchet MS"/>
                <a:cs typeface="Trebuchet MS"/>
              </a:rPr>
              <a:t>rynkowych</a:t>
            </a:r>
            <a:r>
              <a:rPr sz="2500" spc="-11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500" spc="-145" dirty="0">
                <a:solidFill>
                  <a:srgbClr val="FFFFFF"/>
                </a:solidFill>
                <a:latin typeface="Trebuchet MS"/>
                <a:cs typeface="Trebuchet MS"/>
              </a:rPr>
              <a:t>dotyczących</a:t>
            </a:r>
            <a:r>
              <a:rPr sz="2500" spc="-1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500" spc="-100" dirty="0">
                <a:solidFill>
                  <a:srgbClr val="FFFFFF"/>
                </a:solidFill>
                <a:latin typeface="Trebuchet MS"/>
                <a:cs typeface="Trebuchet MS"/>
              </a:rPr>
              <a:t>gospodarki </a:t>
            </a:r>
            <a:r>
              <a:rPr sz="2500" spc="-110" dirty="0">
                <a:solidFill>
                  <a:srgbClr val="FFFFFF"/>
                </a:solidFill>
                <a:latin typeface="Trebuchet MS"/>
                <a:cs typeface="Trebuchet MS"/>
              </a:rPr>
              <a:t>Wodorowej:</a:t>
            </a:r>
            <a:endParaRPr sz="25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383769" y="6825767"/>
            <a:ext cx="5125720" cy="1360805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64465" indent="-151765">
              <a:lnSpc>
                <a:spcPct val="100000"/>
              </a:lnSpc>
              <a:spcBef>
                <a:spcPts val="605"/>
              </a:spcBef>
              <a:buChar char="-"/>
              <a:tabLst>
                <a:tab pos="164465" algn="l"/>
              </a:tabLst>
            </a:pPr>
            <a:r>
              <a:rPr sz="2500" spc="-145" dirty="0">
                <a:solidFill>
                  <a:srgbClr val="FFFFFF"/>
                </a:solidFill>
                <a:latin typeface="Trebuchet MS"/>
                <a:cs typeface="Trebuchet MS"/>
              </a:rPr>
              <a:t>Bezpieczeństwo</a:t>
            </a:r>
            <a:r>
              <a:rPr sz="2500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500" spc="-155" dirty="0">
                <a:solidFill>
                  <a:srgbClr val="FFFFFF"/>
                </a:solidFill>
                <a:latin typeface="Trebuchet MS"/>
                <a:cs typeface="Trebuchet MS"/>
              </a:rPr>
              <a:t>instalacji</a:t>
            </a:r>
            <a:r>
              <a:rPr sz="2500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500" spc="-160" dirty="0">
                <a:solidFill>
                  <a:srgbClr val="FFFFFF"/>
                </a:solidFill>
                <a:latin typeface="Trebuchet MS"/>
                <a:cs typeface="Trebuchet MS"/>
              </a:rPr>
              <a:t>wodorowych,</a:t>
            </a:r>
            <a:endParaRPr sz="2500">
              <a:latin typeface="Trebuchet MS"/>
              <a:cs typeface="Trebuchet MS"/>
            </a:endParaRPr>
          </a:p>
          <a:p>
            <a:pPr marL="12700" marR="702945" indent="151765">
              <a:lnSpc>
                <a:spcPct val="116799"/>
              </a:lnSpc>
              <a:buChar char="-"/>
              <a:tabLst>
                <a:tab pos="164465" algn="l"/>
              </a:tabLst>
            </a:pPr>
            <a:r>
              <a:rPr sz="2500" spc="-160" dirty="0">
                <a:solidFill>
                  <a:srgbClr val="FFFFFF"/>
                </a:solidFill>
                <a:latin typeface="Trebuchet MS"/>
                <a:cs typeface="Trebuchet MS"/>
              </a:rPr>
              <a:t>Doradztwo</a:t>
            </a:r>
            <a:r>
              <a:rPr sz="2500" spc="-1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500" spc="-250" dirty="0">
                <a:solidFill>
                  <a:srgbClr val="FFFFFF"/>
                </a:solidFill>
                <a:latin typeface="Trebuchet MS"/>
                <a:cs typeface="Trebuchet MS"/>
              </a:rPr>
              <a:t>w</a:t>
            </a:r>
            <a:r>
              <a:rPr sz="2500" spc="-1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500" spc="-130" dirty="0">
                <a:solidFill>
                  <a:srgbClr val="FFFFFF"/>
                </a:solidFill>
                <a:latin typeface="Trebuchet MS"/>
                <a:cs typeface="Trebuchet MS"/>
              </a:rPr>
              <a:t>zakresie</a:t>
            </a:r>
            <a:r>
              <a:rPr sz="2500" spc="-1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500" spc="-140" dirty="0">
                <a:solidFill>
                  <a:srgbClr val="FFFFFF"/>
                </a:solidFill>
                <a:latin typeface="Trebuchet MS"/>
                <a:cs typeface="Trebuchet MS"/>
              </a:rPr>
              <a:t>planowania </a:t>
            </a:r>
            <a:r>
              <a:rPr sz="2500" spc="-175" dirty="0">
                <a:solidFill>
                  <a:srgbClr val="FFFFFF"/>
                </a:solidFill>
                <a:latin typeface="Trebuchet MS"/>
                <a:cs typeface="Trebuchet MS"/>
              </a:rPr>
              <a:t>produkcji</a:t>
            </a:r>
            <a:r>
              <a:rPr sz="2500" spc="-1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500" spc="-10" dirty="0">
                <a:solidFill>
                  <a:srgbClr val="FFFFFF"/>
                </a:solidFill>
                <a:latin typeface="Trebuchet MS"/>
                <a:cs typeface="Trebuchet MS"/>
              </a:rPr>
              <a:t>wodoru</a:t>
            </a:r>
            <a:endParaRPr sz="2500">
              <a:latin typeface="Trebuchet MS"/>
              <a:cs typeface="Trebuchet MS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5513832" y="8877300"/>
            <a:ext cx="6823075" cy="1205865"/>
            <a:chOff x="5513832" y="8877300"/>
            <a:chExt cx="6823075" cy="1205865"/>
          </a:xfrm>
        </p:grpSpPr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13832" y="8909303"/>
              <a:ext cx="3067812" cy="114147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761476" y="8877300"/>
              <a:ext cx="3575304" cy="120548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955038" y="0"/>
            <a:ext cx="16333469" cy="10287000"/>
            <a:chOff x="1955038" y="0"/>
            <a:chExt cx="16333469" cy="1028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466576" y="0"/>
              <a:ext cx="6821424" cy="1028699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55038" y="0"/>
              <a:ext cx="9587738" cy="10286997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1600">
              <a:lnSpc>
                <a:spcPct val="100000"/>
              </a:lnSpc>
              <a:spcBef>
                <a:spcPts val="95"/>
              </a:spcBef>
            </a:pPr>
            <a:r>
              <a:rPr sz="6400" spc="-565" dirty="0"/>
              <a:t>GŁÓWNE</a:t>
            </a:r>
            <a:r>
              <a:rPr sz="6400" spc="-459" dirty="0"/>
              <a:t> </a:t>
            </a:r>
            <a:r>
              <a:rPr sz="6400" spc="-330" dirty="0"/>
              <a:t>BARIERY</a:t>
            </a:r>
            <a:r>
              <a:rPr sz="6400" spc="-434" dirty="0"/>
              <a:t> </a:t>
            </a:r>
            <a:r>
              <a:rPr sz="6400" spc="-385" dirty="0"/>
              <a:t>DALSZEGO</a:t>
            </a:r>
            <a:r>
              <a:rPr sz="6400" spc="-430" dirty="0"/>
              <a:t> </a:t>
            </a:r>
            <a:r>
              <a:rPr sz="6400" spc="-575" dirty="0"/>
              <a:t>ROZWOJU</a:t>
            </a:r>
            <a:endParaRPr sz="6400"/>
          </a:p>
        </p:txBody>
      </p:sp>
      <p:grpSp>
        <p:nvGrpSpPr>
          <p:cNvPr id="6" name="object 6"/>
          <p:cNvGrpSpPr/>
          <p:nvPr/>
        </p:nvGrpSpPr>
        <p:grpSpPr>
          <a:xfrm>
            <a:off x="5980176" y="2667000"/>
            <a:ext cx="7836534" cy="5625465"/>
            <a:chOff x="5980176" y="2667000"/>
            <a:chExt cx="7836534" cy="5625465"/>
          </a:xfrm>
        </p:grpSpPr>
        <p:sp>
          <p:nvSpPr>
            <p:cNvPr id="7" name="object 7"/>
            <p:cNvSpPr/>
            <p:nvPr/>
          </p:nvSpPr>
          <p:spPr>
            <a:xfrm>
              <a:off x="5980176" y="2667000"/>
              <a:ext cx="6365875" cy="1537970"/>
            </a:xfrm>
            <a:custGeom>
              <a:avLst/>
              <a:gdLst/>
              <a:ahLst/>
              <a:cxnLst/>
              <a:rect l="l" t="t" r="r" b="b"/>
              <a:pathLst>
                <a:path w="6365875" h="1537970">
                  <a:moveTo>
                    <a:pt x="6068441" y="0"/>
                  </a:moveTo>
                  <a:lnTo>
                    <a:pt x="297307" y="0"/>
                  </a:lnTo>
                  <a:lnTo>
                    <a:pt x="249079" y="3890"/>
                  </a:lnTo>
                  <a:lnTo>
                    <a:pt x="203330" y="15155"/>
                  </a:lnTo>
                  <a:lnTo>
                    <a:pt x="160671" y="33182"/>
                  </a:lnTo>
                  <a:lnTo>
                    <a:pt x="121715" y="57359"/>
                  </a:lnTo>
                  <a:lnTo>
                    <a:pt x="87074" y="87074"/>
                  </a:lnTo>
                  <a:lnTo>
                    <a:pt x="57359" y="121715"/>
                  </a:lnTo>
                  <a:lnTo>
                    <a:pt x="33182" y="160671"/>
                  </a:lnTo>
                  <a:lnTo>
                    <a:pt x="15155" y="203330"/>
                  </a:lnTo>
                  <a:lnTo>
                    <a:pt x="3890" y="249079"/>
                  </a:lnTo>
                  <a:lnTo>
                    <a:pt x="0" y="297306"/>
                  </a:lnTo>
                  <a:lnTo>
                    <a:pt x="0" y="1240409"/>
                  </a:lnTo>
                  <a:lnTo>
                    <a:pt x="3890" y="1288636"/>
                  </a:lnTo>
                  <a:lnTo>
                    <a:pt x="15155" y="1334385"/>
                  </a:lnTo>
                  <a:lnTo>
                    <a:pt x="33182" y="1377044"/>
                  </a:lnTo>
                  <a:lnTo>
                    <a:pt x="57359" y="1416000"/>
                  </a:lnTo>
                  <a:lnTo>
                    <a:pt x="87074" y="1450641"/>
                  </a:lnTo>
                  <a:lnTo>
                    <a:pt x="121715" y="1480356"/>
                  </a:lnTo>
                  <a:lnTo>
                    <a:pt x="160671" y="1504533"/>
                  </a:lnTo>
                  <a:lnTo>
                    <a:pt x="203330" y="1522560"/>
                  </a:lnTo>
                  <a:lnTo>
                    <a:pt x="249079" y="1533825"/>
                  </a:lnTo>
                  <a:lnTo>
                    <a:pt x="297307" y="1537715"/>
                  </a:lnTo>
                  <a:lnTo>
                    <a:pt x="6068441" y="1537715"/>
                  </a:lnTo>
                  <a:lnTo>
                    <a:pt x="6116668" y="1533825"/>
                  </a:lnTo>
                  <a:lnTo>
                    <a:pt x="6162417" y="1522560"/>
                  </a:lnTo>
                  <a:lnTo>
                    <a:pt x="6205076" y="1504533"/>
                  </a:lnTo>
                  <a:lnTo>
                    <a:pt x="6244032" y="1480356"/>
                  </a:lnTo>
                  <a:lnTo>
                    <a:pt x="6278673" y="1450641"/>
                  </a:lnTo>
                  <a:lnTo>
                    <a:pt x="6308388" y="1416000"/>
                  </a:lnTo>
                  <a:lnTo>
                    <a:pt x="6332565" y="1377044"/>
                  </a:lnTo>
                  <a:lnTo>
                    <a:pt x="6350592" y="1334385"/>
                  </a:lnTo>
                  <a:lnTo>
                    <a:pt x="6361857" y="1288636"/>
                  </a:lnTo>
                  <a:lnTo>
                    <a:pt x="6365748" y="1240409"/>
                  </a:lnTo>
                  <a:lnTo>
                    <a:pt x="6365748" y="297306"/>
                  </a:lnTo>
                  <a:lnTo>
                    <a:pt x="6361857" y="249079"/>
                  </a:lnTo>
                  <a:lnTo>
                    <a:pt x="6350592" y="203330"/>
                  </a:lnTo>
                  <a:lnTo>
                    <a:pt x="6332565" y="160671"/>
                  </a:lnTo>
                  <a:lnTo>
                    <a:pt x="6308388" y="121715"/>
                  </a:lnTo>
                  <a:lnTo>
                    <a:pt x="6278673" y="87074"/>
                  </a:lnTo>
                  <a:lnTo>
                    <a:pt x="6244032" y="57359"/>
                  </a:lnTo>
                  <a:lnTo>
                    <a:pt x="6205076" y="33182"/>
                  </a:lnTo>
                  <a:lnTo>
                    <a:pt x="6162417" y="15155"/>
                  </a:lnTo>
                  <a:lnTo>
                    <a:pt x="6116668" y="3890"/>
                  </a:lnTo>
                  <a:lnTo>
                    <a:pt x="6068441" y="0"/>
                  </a:lnTo>
                  <a:close/>
                </a:path>
              </a:pathLst>
            </a:custGeom>
            <a:solidFill>
              <a:srgbClr val="0140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245352" y="2795015"/>
              <a:ext cx="5832475" cy="641985"/>
            </a:xfrm>
            <a:custGeom>
              <a:avLst/>
              <a:gdLst/>
              <a:ahLst/>
              <a:cxnLst/>
              <a:rect l="l" t="t" r="r" b="b"/>
              <a:pathLst>
                <a:path w="5832475" h="641985">
                  <a:moveTo>
                    <a:pt x="5511927" y="0"/>
                  </a:moveTo>
                  <a:lnTo>
                    <a:pt x="320421" y="0"/>
                  </a:lnTo>
                  <a:lnTo>
                    <a:pt x="273083" y="3478"/>
                  </a:lnTo>
                  <a:lnTo>
                    <a:pt x="227898" y="13583"/>
                  </a:lnTo>
                  <a:lnTo>
                    <a:pt x="185362" y="29817"/>
                  </a:lnTo>
                  <a:lnTo>
                    <a:pt x="145971" y="51685"/>
                  </a:lnTo>
                  <a:lnTo>
                    <a:pt x="110222" y="78690"/>
                  </a:lnTo>
                  <a:lnTo>
                    <a:pt x="78611" y="110335"/>
                  </a:lnTo>
                  <a:lnTo>
                    <a:pt x="51635" y="146125"/>
                  </a:lnTo>
                  <a:lnTo>
                    <a:pt x="29789" y="185563"/>
                  </a:lnTo>
                  <a:lnTo>
                    <a:pt x="13570" y="228153"/>
                  </a:lnTo>
                  <a:lnTo>
                    <a:pt x="3475" y="273398"/>
                  </a:lnTo>
                  <a:lnTo>
                    <a:pt x="0" y="320801"/>
                  </a:lnTo>
                  <a:lnTo>
                    <a:pt x="3475" y="368205"/>
                  </a:lnTo>
                  <a:lnTo>
                    <a:pt x="13570" y="413450"/>
                  </a:lnTo>
                  <a:lnTo>
                    <a:pt x="29789" y="456040"/>
                  </a:lnTo>
                  <a:lnTo>
                    <a:pt x="51635" y="495478"/>
                  </a:lnTo>
                  <a:lnTo>
                    <a:pt x="78611" y="531268"/>
                  </a:lnTo>
                  <a:lnTo>
                    <a:pt x="110222" y="562913"/>
                  </a:lnTo>
                  <a:lnTo>
                    <a:pt x="145971" y="589918"/>
                  </a:lnTo>
                  <a:lnTo>
                    <a:pt x="185362" y="611786"/>
                  </a:lnTo>
                  <a:lnTo>
                    <a:pt x="227898" y="628020"/>
                  </a:lnTo>
                  <a:lnTo>
                    <a:pt x="273083" y="638125"/>
                  </a:lnTo>
                  <a:lnTo>
                    <a:pt x="320421" y="641603"/>
                  </a:lnTo>
                  <a:lnTo>
                    <a:pt x="5511927" y="641603"/>
                  </a:lnTo>
                  <a:lnTo>
                    <a:pt x="5562349" y="637609"/>
                  </a:lnTo>
                  <a:lnTo>
                    <a:pt x="5611082" y="625860"/>
                  </a:lnTo>
                  <a:lnTo>
                    <a:pt x="5657261" y="606710"/>
                  </a:lnTo>
                  <a:lnTo>
                    <a:pt x="5700021" y="580513"/>
                  </a:lnTo>
                  <a:lnTo>
                    <a:pt x="5738495" y="547624"/>
                  </a:lnTo>
                  <a:lnTo>
                    <a:pt x="5771322" y="509087"/>
                  </a:lnTo>
                  <a:lnTo>
                    <a:pt x="5797481" y="466283"/>
                  </a:lnTo>
                  <a:lnTo>
                    <a:pt x="5816612" y="420065"/>
                  </a:lnTo>
                  <a:lnTo>
                    <a:pt x="5828354" y="371287"/>
                  </a:lnTo>
                  <a:lnTo>
                    <a:pt x="5832348" y="320801"/>
                  </a:lnTo>
                  <a:lnTo>
                    <a:pt x="5828872" y="273398"/>
                  </a:lnTo>
                  <a:lnTo>
                    <a:pt x="5818777" y="228153"/>
                  </a:lnTo>
                  <a:lnTo>
                    <a:pt x="5802558" y="185563"/>
                  </a:lnTo>
                  <a:lnTo>
                    <a:pt x="5780712" y="146125"/>
                  </a:lnTo>
                  <a:lnTo>
                    <a:pt x="5753736" y="110335"/>
                  </a:lnTo>
                  <a:lnTo>
                    <a:pt x="5722125" y="78690"/>
                  </a:lnTo>
                  <a:lnTo>
                    <a:pt x="5686376" y="51685"/>
                  </a:lnTo>
                  <a:lnTo>
                    <a:pt x="5646985" y="29817"/>
                  </a:lnTo>
                  <a:lnTo>
                    <a:pt x="5604449" y="13583"/>
                  </a:lnTo>
                  <a:lnTo>
                    <a:pt x="5559264" y="3478"/>
                  </a:lnTo>
                  <a:lnTo>
                    <a:pt x="5511927" y="0"/>
                  </a:lnTo>
                  <a:close/>
                </a:path>
              </a:pathLst>
            </a:custGeom>
            <a:solidFill>
              <a:srgbClr val="0899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765535" y="6010655"/>
              <a:ext cx="3051175" cy="2281555"/>
            </a:xfrm>
            <a:custGeom>
              <a:avLst/>
              <a:gdLst/>
              <a:ahLst/>
              <a:cxnLst/>
              <a:rect l="l" t="t" r="r" b="b"/>
              <a:pathLst>
                <a:path w="3051175" h="2281554">
                  <a:moveTo>
                    <a:pt x="2430779" y="0"/>
                  </a:moveTo>
                  <a:lnTo>
                    <a:pt x="620268" y="0"/>
                  </a:lnTo>
                  <a:lnTo>
                    <a:pt x="571161" y="1944"/>
                  </a:lnTo>
                  <a:lnTo>
                    <a:pt x="522660" y="7719"/>
                  </a:lnTo>
                  <a:lnTo>
                    <a:pt x="474975" y="17241"/>
                  </a:lnTo>
                  <a:lnTo>
                    <a:pt x="428315" y="30423"/>
                  </a:lnTo>
                  <a:lnTo>
                    <a:pt x="382889" y="47180"/>
                  </a:lnTo>
                  <a:lnTo>
                    <a:pt x="338907" y="67427"/>
                  </a:lnTo>
                  <a:lnTo>
                    <a:pt x="296578" y="91079"/>
                  </a:lnTo>
                  <a:lnTo>
                    <a:pt x="256113" y="118051"/>
                  </a:lnTo>
                  <a:lnTo>
                    <a:pt x="217720" y="148256"/>
                  </a:lnTo>
                  <a:lnTo>
                    <a:pt x="181610" y="181610"/>
                  </a:lnTo>
                  <a:lnTo>
                    <a:pt x="148287" y="217716"/>
                  </a:lnTo>
                  <a:lnTo>
                    <a:pt x="118099" y="256100"/>
                  </a:lnTo>
                  <a:lnTo>
                    <a:pt x="91135" y="296551"/>
                  </a:lnTo>
                  <a:lnTo>
                    <a:pt x="67482" y="338862"/>
                  </a:lnTo>
                  <a:lnTo>
                    <a:pt x="47228" y="382825"/>
                  </a:lnTo>
                  <a:lnTo>
                    <a:pt x="30459" y="428232"/>
                  </a:lnTo>
                  <a:lnTo>
                    <a:pt x="17265" y="474875"/>
                  </a:lnTo>
                  <a:lnTo>
                    <a:pt x="7731" y="522547"/>
                  </a:lnTo>
                  <a:lnTo>
                    <a:pt x="1947" y="571038"/>
                  </a:lnTo>
                  <a:lnTo>
                    <a:pt x="0" y="620141"/>
                  </a:lnTo>
                  <a:lnTo>
                    <a:pt x="0" y="1661287"/>
                  </a:lnTo>
                  <a:lnTo>
                    <a:pt x="1947" y="1710389"/>
                  </a:lnTo>
                  <a:lnTo>
                    <a:pt x="7731" y="1758880"/>
                  </a:lnTo>
                  <a:lnTo>
                    <a:pt x="17265" y="1806552"/>
                  </a:lnTo>
                  <a:lnTo>
                    <a:pt x="30459" y="1853195"/>
                  </a:lnTo>
                  <a:lnTo>
                    <a:pt x="47228" y="1898602"/>
                  </a:lnTo>
                  <a:lnTo>
                    <a:pt x="67482" y="1942565"/>
                  </a:lnTo>
                  <a:lnTo>
                    <a:pt x="91135" y="1984876"/>
                  </a:lnTo>
                  <a:lnTo>
                    <a:pt x="118099" y="2025327"/>
                  </a:lnTo>
                  <a:lnTo>
                    <a:pt x="148287" y="2063711"/>
                  </a:lnTo>
                  <a:lnTo>
                    <a:pt x="181610" y="2099818"/>
                  </a:lnTo>
                  <a:lnTo>
                    <a:pt x="217720" y="2133171"/>
                  </a:lnTo>
                  <a:lnTo>
                    <a:pt x="256113" y="2163376"/>
                  </a:lnTo>
                  <a:lnTo>
                    <a:pt x="296578" y="2190348"/>
                  </a:lnTo>
                  <a:lnTo>
                    <a:pt x="338907" y="2214000"/>
                  </a:lnTo>
                  <a:lnTo>
                    <a:pt x="382889" y="2234247"/>
                  </a:lnTo>
                  <a:lnTo>
                    <a:pt x="428315" y="2251004"/>
                  </a:lnTo>
                  <a:lnTo>
                    <a:pt x="474975" y="2264186"/>
                  </a:lnTo>
                  <a:lnTo>
                    <a:pt x="522660" y="2273708"/>
                  </a:lnTo>
                  <a:lnTo>
                    <a:pt x="571161" y="2279483"/>
                  </a:lnTo>
                  <a:lnTo>
                    <a:pt x="620268" y="2281428"/>
                  </a:lnTo>
                  <a:lnTo>
                    <a:pt x="2430779" y="2281428"/>
                  </a:lnTo>
                  <a:lnTo>
                    <a:pt x="2479886" y="2279483"/>
                  </a:lnTo>
                  <a:lnTo>
                    <a:pt x="2528387" y="2273708"/>
                  </a:lnTo>
                  <a:lnTo>
                    <a:pt x="2576072" y="2264186"/>
                  </a:lnTo>
                  <a:lnTo>
                    <a:pt x="2622732" y="2251004"/>
                  </a:lnTo>
                  <a:lnTo>
                    <a:pt x="2668158" y="2234247"/>
                  </a:lnTo>
                  <a:lnTo>
                    <a:pt x="2712140" y="2214000"/>
                  </a:lnTo>
                  <a:lnTo>
                    <a:pt x="2754469" y="2190348"/>
                  </a:lnTo>
                  <a:lnTo>
                    <a:pt x="2794934" y="2163376"/>
                  </a:lnTo>
                  <a:lnTo>
                    <a:pt x="2833327" y="2133171"/>
                  </a:lnTo>
                  <a:lnTo>
                    <a:pt x="2869437" y="2099818"/>
                  </a:lnTo>
                  <a:lnTo>
                    <a:pt x="2902760" y="2063711"/>
                  </a:lnTo>
                  <a:lnTo>
                    <a:pt x="2932948" y="2025327"/>
                  </a:lnTo>
                  <a:lnTo>
                    <a:pt x="2959912" y="1984876"/>
                  </a:lnTo>
                  <a:lnTo>
                    <a:pt x="2983565" y="1942565"/>
                  </a:lnTo>
                  <a:lnTo>
                    <a:pt x="3003819" y="1898602"/>
                  </a:lnTo>
                  <a:lnTo>
                    <a:pt x="3020588" y="1853195"/>
                  </a:lnTo>
                  <a:lnTo>
                    <a:pt x="3033782" y="1806552"/>
                  </a:lnTo>
                  <a:lnTo>
                    <a:pt x="3043316" y="1758880"/>
                  </a:lnTo>
                  <a:lnTo>
                    <a:pt x="3049100" y="1710389"/>
                  </a:lnTo>
                  <a:lnTo>
                    <a:pt x="3051048" y="1661287"/>
                  </a:lnTo>
                  <a:lnTo>
                    <a:pt x="3051048" y="620141"/>
                  </a:lnTo>
                  <a:lnTo>
                    <a:pt x="3049100" y="571038"/>
                  </a:lnTo>
                  <a:lnTo>
                    <a:pt x="3043316" y="522547"/>
                  </a:lnTo>
                  <a:lnTo>
                    <a:pt x="3033782" y="474875"/>
                  </a:lnTo>
                  <a:lnTo>
                    <a:pt x="3020588" y="428232"/>
                  </a:lnTo>
                  <a:lnTo>
                    <a:pt x="3003819" y="382825"/>
                  </a:lnTo>
                  <a:lnTo>
                    <a:pt x="2983565" y="338862"/>
                  </a:lnTo>
                  <a:lnTo>
                    <a:pt x="2959912" y="296551"/>
                  </a:lnTo>
                  <a:lnTo>
                    <a:pt x="2932948" y="256100"/>
                  </a:lnTo>
                  <a:lnTo>
                    <a:pt x="2902760" y="217716"/>
                  </a:lnTo>
                  <a:lnTo>
                    <a:pt x="2869437" y="181610"/>
                  </a:lnTo>
                  <a:lnTo>
                    <a:pt x="2833327" y="148256"/>
                  </a:lnTo>
                  <a:lnTo>
                    <a:pt x="2794934" y="118051"/>
                  </a:lnTo>
                  <a:lnTo>
                    <a:pt x="2754469" y="91079"/>
                  </a:lnTo>
                  <a:lnTo>
                    <a:pt x="2712140" y="67427"/>
                  </a:lnTo>
                  <a:lnTo>
                    <a:pt x="2668158" y="47180"/>
                  </a:lnTo>
                  <a:lnTo>
                    <a:pt x="2622732" y="30423"/>
                  </a:lnTo>
                  <a:lnTo>
                    <a:pt x="2576072" y="17241"/>
                  </a:lnTo>
                  <a:lnTo>
                    <a:pt x="2528387" y="7719"/>
                  </a:lnTo>
                  <a:lnTo>
                    <a:pt x="2479886" y="1944"/>
                  </a:lnTo>
                  <a:lnTo>
                    <a:pt x="2430779" y="0"/>
                  </a:lnTo>
                  <a:close/>
                </a:path>
              </a:pathLst>
            </a:custGeom>
            <a:solidFill>
              <a:srgbClr val="0140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0810493" y="6238112"/>
            <a:ext cx="2964180" cy="1499870"/>
          </a:xfrm>
          <a:prstGeom prst="rect">
            <a:avLst/>
          </a:prstGeom>
        </p:spPr>
        <p:txBody>
          <a:bodyPr vert="horz" wrap="square" lIns="0" tIns="69215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545"/>
              </a:spcBef>
            </a:pPr>
            <a:r>
              <a:rPr sz="2050" spc="-110" dirty="0">
                <a:solidFill>
                  <a:srgbClr val="FFFFFF"/>
                </a:solidFill>
                <a:latin typeface="Trebuchet MS"/>
                <a:cs typeface="Trebuchet MS"/>
              </a:rPr>
              <a:t>OGRANICZONE</a:t>
            </a:r>
            <a:r>
              <a:rPr sz="2050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spc="-10" dirty="0">
                <a:solidFill>
                  <a:srgbClr val="FFFFFF"/>
                </a:solidFill>
                <a:latin typeface="Trebuchet MS"/>
                <a:cs typeface="Trebuchet MS"/>
              </a:rPr>
              <a:t>ZASOBY</a:t>
            </a:r>
            <a:endParaRPr sz="2050">
              <a:latin typeface="Trebuchet MS"/>
              <a:cs typeface="Trebuchet MS"/>
            </a:endParaRPr>
          </a:p>
          <a:p>
            <a:pPr marL="12700" marR="5080" algn="ctr">
              <a:lnSpc>
                <a:spcPct val="117900"/>
              </a:lnSpc>
              <a:spcBef>
                <a:spcPts val="5"/>
              </a:spcBef>
            </a:pPr>
            <a:r>
              <a:rPr sz="2050" b="1" spc="-160" dirty="0">
                <a:solidFill>
                  <a:srgbClr val="FFFFFF"/>
                </a:solidFill>
                <a:latin typeface="Trebuchet MS"/>
                <a:cs typeface="Trebuchet MS"/>
              </a:rPr>
              <a:t>KOORDYNACYJNE,</a:t>
            </a:r>
            <a:r>
              <a:rPr sz="2050" b="1" spc="-1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b="1" spc="-10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2050" b="1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b="1" spc="-110" dirty="0">
                <a:solidFill>
                  <a:srgbClr val="FFFFFF"/>
                </a:solidFill>
                <a:latin typeface="Trebuchet MS"/>
                <a:cs typeface="Trebuchet MS"/>
              </a:rPr>
              <a:t>TAKŻE </a:t>
            </a:r>
            <a:r>
              <a:rPr sz="2050" b="1" spc="-114" dirty="0">
                <a:solidFill>
                  <a:srgbClr val="FFFFFF"/>
                </a:solidFill>
                <a:latin typeface="Trebuchet MS"/>
                <a:cs typeface="Trebuchet MS"/>
              </a:rPr>
              <a:t>MOŻLIWOŚCI</a:t>
            </a:r>
            <a:r>
              <a:rPr sz="2050" b="1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b="1" spc="-90" dirty="0">
                <a:solidFill>
                  <a:srgbClr val="FFFFFF"/>
                </a:solidFill>
                <a:latin typeface="Trebuchet MS"/>
                <a:cs typeface="Trebuchet MS"/>
              </a:rPr>
              <a:t>ORGANIZACJI </a:t>
            </a:r>
            <a:r>
              <a:rPr sz="2050" spc="-130" dirty="0">
                <a:solidFill>
                  <a:srgbClr val="FFFFFF"/>
                </a:solidFill>
                <a:latin typeface="Trebuchet MS"/>
                <a:cs typeface="Trebuchet MS"/>
              </a:rPr>
              <a:t>PRACY,</a:t>
            </a:r>
            <a:r>
              <a:rPr sz="2050" spc="-1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spc="-165" dirty="0">
                <a:solidFill>
                  <a:srgbClr val="FFFFFF"/>
                </a:solidFill>
                <a:latin typeface="Trebuchet MS"/>
                <a:cs typeface="Trebuchet MS"/>
              </a:rPr>
              <a:t>BIUR,</a:t>
            </a:r>
            <a:r>
              <a:rPr sz="2050" spc="-1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spc="-10" dirty="0">
                <a:solidFill>
                  <a:srgbClr val="FFFFFF"/>
                </a:solidFill>
                <a:latin typeface="Trebuchet MS"/>
                <a:cs typeface="Trebuchet MS"/>
              </a:rPr>
              <a:t>USŁUG</a:t>
            </a:r>
            <a:endParaRPr sz="2050">
              <a:latin typeface="Trebuchet MS"/>
              <a:cs typeface="Trebuchet M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648956" y="6010655"/>
            <a:ext cx="3051175" cy="2281555"/>
          </a:xfrm>
          <a:custGeom>
            <a:avLst/>
            <a:gdLst/>
            <a:ahLst/>
            <a:cxnLst/>
            <a:rect l="l" t="t" r="r" b="b"/>
            <a:pathLst>
              <a:path w="3051175" h="2281554">
                <a:moveTo>
                  <a:pt x="2430779" y="0"/>
                </a:moveTo>
                <a:lnTo>
                  <a:pt x="620268" y="0"/>
                </a:lnTo>
                <a:lnTo>
                  <a:pt x="571161" y="1944"/>
                </a:lnTo>
                <a:lnTo>
                  <a:pt x="522660" y="7719"/>
                </a:lnTo>
                <a:lnTo>
                  <a:pt x="474975" y="17241"/>
                </a:lnTo>
                <a:lnTo>
                  <a:pt x="428315" y="30423"/>
                </a:lnTo>
                <a:lnTo>
                  <a:pt x="382889" y="47180"/>
                </a:lnTo>
                <a:lnTo>
                  <a:pt x="338907" y="67427"/>
                </a:lnTo>
                <a:lnTo>
                  <a:pt x="296578" y="91079"/>
                </a:lnTo>
                <a:lnTo>
                  <a:pt x="256113" y="118051"/>
                </a:lnTo>
                <a:lnTo>
                  <a:pt x="217720" y="148256"/>
                </a:lnTo>
                <a:lnTo>
                  <a:pt x="181610" y="181610"/>
                </a:lnTo>
                <a:lnTo>
                  <a:pt x="148287" y="217716"/>
                </a:lnTo>
                <a:lnTo>
                  <a:pt x="118099" y="256100"/>
                </a:lnTo>
                <a:lnTo>
                  <a:pt x="91135" y="296551"/>
                </a:lnTo>
                <a:lnTo>
                  <a:pt x="67482" y="338862"/>
                </a:lnTo>
                <a:lnTo>
                  <a:pt x="47228" y="382825"/>
                </a:lnTo>
                <a:lnTo>
                  <a:pt x="30459" y="428232"/>
                </a:lnTo>
                <a:lnTo>
                  <a:pt x="17265" y="474875"/>
                </a:lnTo>
                <a:lnTo>
                  <a:pt x="7731" y="522547"/>
                </a:lnTo>
                <a:lnTo>
                  <a:pt x="1947" y="571038"/>
                </a:lnTo>
                <a:lnTo>
                  <a:pt x="0" y="620141"/>
                </a:lnTo>
                <a:lnTo>
                  <a:pt x="0" y="1661287"/>
                </a:lnTo>
                <a:lnTo>
                  <a:pt x="1947" y="1710389"/>
                </a:lnTo>
                <a:lnTo>
                  <a:pt x="7731" y="1758880"/>
                </a:lnTo>
                <a:lnTo>
                  <a:pt x="17265" y="1806552"/>
                </a:lnTo>
                <a:lnTo>
                  <a:pt x="30459" y="1853195"/>
                </a:lnTo>
                <a:lnTo>
                  <a:pt x="47228" y="1898602"/>
                </a:lnTo>
                <a:lnTo>
                  <a:pt x="67482" y="1942565"/>
                </a:lnTo>
                <a:lnTo>
                  <a:pt x="91135" y="1984876"/>
                </a:lnTo>
                <a:lnTo>
                  <a:pt x="118099" y="2025327"/>
                </a:lnTo>
                <a:lnTo>
                  <a:pt x="148287" y="2063711"/>
                </a:lnTo>
                <a:lnTo>
                  <a:pt x="181610" y="2099818"/>
                </a:lnTo>
                <a:lnTo>
                  <a:pt x="217720" y="2133171"/>
                </a:lnTo>
                <a:lnTo>
                  <a:pt x="256113" y="2163376"/>
                </a:lnTo>
                <a:lnTo>
                  <a:pt x="296578" y="2190348"/>
                </a:lnTo>
                <a:lnTo>
                  <a:pt x="338907" y="2214000"/>
                </a:lnTo>
                <a:lnTo>
                  <a:pt x="382889" y="2234247"/>
                </a:lnTo>
                <a:lnTo>
                  <a:pt x="428315" y="2251004"/>
                </a:lnTo>
                <a:lnTo>
                  <a:pt x="474975" y="2264186"/>
                </a:lnTo>
                <a:lnTo>
                  <a:pt x="522660" y="2273708"/>
                </a:lnTo>
                <a:lnTo>
                  <a:pt x="571161" y="2279483"/>
                </a:lnTo>
                <a:lnTo>
                  <a:pt x="620268" y="2281428"/>
                </a:lnTo>
                <a:lnTo>
                  <a:pt x="2430779" y="2281428"/>
                </a:lnTo>
                <a:lnTo>
                  <a:pt x="2479886" y="2279483"/>
                </a:lnTo>
                <a:lnTo>
                  <a:pt x="2528387" y="2273708"/>
                </a:lnTo>
                <a:lnTo>
                  <a:pt x="2576072" y="2264186"/>
                </a:lnTo>
                <a:lnTo>
                  <a:pt x="2622732" y="2251004"/>
                </a:lnTo>
                <a:lnTo>
                  <a:pt x="2668158" y="2234247"/>
                </a:lnTo>
                <a:lnTo>
                  <a:pt x="2712140" y="2214000"/>
                </a:lnTo>
                <a:lnTo>
                  <a:pt x="2754469" y="2190348"/>
                </a:lnTo>
                <a:lnTo>
                  <a:pt x="2794934" y="2163376"/>
                </a:lnTo>
                <a:lnTo>
                  <a:pt x="2833327" y="2133171"/>
                </a:lnTo>
                <a:lnTo>
                  <a:pt x="2869438" y="2099818"/>
                </a:lnTo>
                <a:lnTo>
                  <a:pt x="2902760" y="2063711"/>
                </a:lnTo>
                <a:lnTo>
                  <a:pt x="2932948" y="2025327"/>
                </a:lnTo>
                <a:lnTo>
                  <a:pt x="2959912" y="1984876"/>
                </a:lnTo>
                <a:lnTo>
                  <a:pt x="2983565" y="1942565"/>
                </a:lnTo>
                <a:lnTo>
                  <a:pt x="3003819" y="1898602"/>
                </a:lnTo>
                <a:lnTo>
                  <a:pt x="3020588" y="1853195"/>
                </a:lnTo>
                <a:lnTo>
                  <a:pt x="3033782" y="1806552"/>
                </a:lnTo>
                <a:lnTo>
                  <a:pt x="3043316" y="1758880"/>
                </a:lnTo>
                <a:lnTo>
                  <a:pt x="3049100" y="1710389"/>
                </a:lnTo>
                <a:lnTo>
                  <a:pt x="3051048" y="1661287"/>
                </a:lnTo>
                <a:lnTo>
                  <a:pt x="3051048" y="620141"/>
                </a:lnTo>
                <a:lnTo>
                  <a:pt x="3049100" y="571038"/>
                </a:lnTo>
                <a:lnTo>
                  <a:pt x="3043316" y="522547"/>
                </a:lnTo>
                <a:lnTo>
                  <a:pt x="3033782" y="474875"/>
                </a:lnTo>
                <a:lnTo>
                  <a:pt x="3020588" y="428232"/>
                </a:lnTo>
                <a:lnTo>
                  <a:pt x="3003819" y="382825"/>
                </a:lnTo>
                <a:lnTo>
                  <a:pt x="2983565" y="338862"/>
                </a:lnTo>
                <a:lnTo>
                  <a:pt x="2959912" y="296551"/>
                </a:lnTo>
                <a:lnTo>
                  <a:pt x="2932948" y="256100"/>
                </a:lnTo>
                <a:lnTo>
                  <a:pt x="2902760" y="217716"/>
                </a:lnTo>
                <a:lnTo>
                  <a:pt x="2869438" y="181610"/>
                </a:lnTo>
                <a:lnTo>
                  <a:pt x="2833327" y="148256"/>
                </a:lnTo>
                <a:lnTo>
                  <a:pt x="2794934" y="118051"/>
                </a:lnTo>
                <a:lnTo>
                  <a:pt x="2754469" y="91079"/>
                </a:lnTo>
                <a:lnTo>
                  <a:pt x="2712140" y="67427"/>
                </a:lnTo>
                <a:lnTo>
                  <a:pt x="2668158" y="47180"/>
                </a:lnTo>
                <a:lnTo>
                  <a:pt x="2622732" y="30423"/>
                </a:lnTo>
                <a:lnTo>
                  <a:pt x="2576072" y="17241"/>
                </a:lnTo>
                <a:lnTo>
                  <a:pt x="2528387" y="7719"/>
                </a:lnTo>
                <a:lnTo>
                  <a:pt x="2479886" y="1944"/>
                </a:lnTo>
                <a:lnTo>
                  <a:pt x="2430779" y="0"/>
                </a:lnTo>
                <a:close/>
              </a:path>
            </a:pathLst>
          </a:custGeom>
          <a:solidFill>
            <a:srgbClr val="0140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8101710" y="6422008"/>
            <a:ext cx="2143760" cy="1132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3530" marR="5080" indent="-291465">
              <a:lnSpc>
                <a:spcPct val="118100"/>
              </a:lnSpc>
              <a:spcBef>
                <a:spcPts val="100"/>
              </a:spcBef>
            </a:pPr>
            <a:r>
              <a:rPr sz="2050" spc="-80" dirty="0">
                <a:solidFill>
                  <a:srgbClr val="FFFFFF"/>
                </a:solidFill>
                <a:latin typeface="Trebuchet MS"/>
                <a:cs typeface="Trebuchet MS"/>
              </a:rPr>
              <a:t>BRAK</a:t>
            </a:r>
            <a:r>
              <a:rPr sz="2050" spc="-1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b="1" spc="-150" dirty="0">
                <a:solidFill>
                  <a:srgbClr val="FFFFFF"/>
                </a:solidFill>
                <a:latin typeface="Trebuchet MS"/>
                <a:cs typeface="Trebuchet MS"/>
              </a:rPr>
              <a:t>FORMALNEGO </a:t>
            </a:r>
            <a:r>
              <a:rPr sz="2050" b="1" spc="-45" dirty="0">
                <a:solidFill>
                  <a:srgbClr val="FFFFFF"/>
                </a:solidFill>
                <a:latin typeface="Trebuchet MS"/>
                <a:cs typeface="Trebuchet MS"/>
              </a:rPr>
              <a:t>UMOCOWANIA</a:t>
            </a:r>
            <a:endParaRPr sz="2050">
              <a:latin typeface="Trebuchet MS"/>
              <a:cs typeface="Trebuchet MS"/>
            </a:endParaRPr>
          </a:p>
          <a:p>
            <a:pPr marL="29209">
              <a:lnSpc>
                <a:spcPct val="100000"/>
              </a:lnSpc>
              <a:spcBef>
                <a:spcPts val="445"/>
              </a:spcBef>
            </a:pPr>
            <a:r>
              <a:rPr sz="2050" spc="-80" dirty="0">
                <a:solidFill>
                  <a:srgbClr val="FFFFFF"/>
                </a:solidFill>
                <a:latin typeface="Trebuchet MS"/>
                <a:cs typeface="Trebuchet MS"/>
              </a:rPr>
              <a:t>DLA</a:t>
            </a:r>
            <a:r>
              <a:rPr sz="2050" spc="-1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spc="-65" dirty="0">
                <a:solidFill>
                  <a:srgbClr val="FFFFFF"/>
                </a:solidFill>
                <a:latin typeface="Trebuchet MS"/>
                <a:cs typeface="Trebuchet MS"/>
              </a:rPr>
              <a:t>PARTNERSTWA</a:t>
            </a:r>
            <a:endParaRPr sz="2050">
              <a:latin typeface="Trebuchet MS"/>
              <a:cs typeface="Trebuchet M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466844" y="6009132"/>
            <a:ext cx="3053080" cy="2283460"/>
          </a:xfrm>
          <a:custGeom>
            <a:avLst/>
            <a:gdLst/>
            <a:ahLst/>
            <a:cxnLst/>
            <a:rect l="l" t="t" r="r" b="b"/>
            <a:pathLst>
              <a:path w="3053079" h="2283459">
                <a:moveTo>
                  <a:pt x="2432050" y="0"/>
                </a:moveTo>
                <a:lnTo>
                  <a:pt x="620521" y="0"/>
                </a:lnTo>
                <a:lnTo>
                  <a:pt x="571384" y="1947"/>
                </a:lnTo>
                <a:lnTo>
                  <a:pt x="522865" y="7732"/>
                </a:lnTo>
                <a:lnTo>
                  <a:pt x="475170" y="17268"/>
                </a:lnTo>
                <a:lnTo>
                  <a:pt x="428506" y="30467"/>
                </a:lnTo>
                <a:lnTo>
                  <a:pt x="383079" y="47244"/>
                </a:lnTo>
                <a:lnTo>
                  <a:pt x="339097" y="67510"/>
                </a:lnTo>
                <a:lnTo>
                  <a:pt x="296765" y="91179"/>
                </a:lnTo>
                <a:lnTo>
                  <a:pt x="256290" y="118164"/>
                </a:lnTo>
                <a:lnTo>
                  <a:pt x="217878" y="148379"/>
                </a:lnTo>
                <a:lnTo>
                  <a:pt x="181736" y="181737"/>
                </a:lnTo>
                <a:lnTo>
                  <a:pt x="148379" y="217847"/>
                </a:lnTo>
                <a:lnTo>
                  <a:pt x="118164" y="256241"/>
                </a:lnTo>
                <a:lnTo>
                  <a:pt x="91179" y="296709"/>
                </a:lnTo>
                <a:lnTo>
                  <a:pt x="67510" y="339042"/>
                </a:lnTo>
                <a:lnTo>
                  <a:pt x="47243" y="383031"/>
                </a:lnTo>
                <a:lnTo>
                  <a:pt x="30467" y="428469"/>
                </a:lnTo>
                <a:lnTo>
                  <a:pt x="17268" y="475146"/>
                </a:lnTo>
                <a:lnTo>
                  <a:pt x="7732" y="522852"/>
                </a:lnTo>
                <a:lnTo>
                  <a:pt x="1947" y="571381"/>
                </a:lnTo>
                <a:lnTo>
                  <a:pt x="0" y="620521"/>
                </a:lnTo>
                <a:lnTo>
                  <a:pt x="0" y="1662429"/>
                </a:lnTo>
                <a:lnTo>
                  <a:pt x="1947" y="1711567"/>
                </a:lnTo>
                <a:lnTo>
                  <a:pt x="7732" y="1760086"/>
                </a:lnTo>
                <a:lnTo>
                  <a:pt x="17268" y="1807781"/>
                </a:lnTo>
                <a:lnTo>
                  <a:pt x="30467" y="1854445"/>
                </a:lnTo>
                <a:lnTo>
                  <a:pt x="47243" y="1899872"/>
                </a:lnTo>
                <a:lnTo>
                  <a:pt x="67510" y="1943854"/>
                </a:lnTo>
                <a:lnTo>
                  <a:pt x="91179" y="1986186"/>
                </a:lnTo>
                <a:lnTo>
                  <a:pt x="118164" y="2026661"/>
                </a:lnTo>
                <a:lnTo>
                  <a:pt x="148379" y="2065073"/>
                </a:lnTo>
                <a:lnTo>
                  <a:pt x="181736" y="2101215"/>
                </a:lnTo>
                <a:lnTo>
                  <a:pt x="217878" y="2134572"/>
                </a:lnTo>
                <a:lnTo>
                  <a:pt x="256290" y="2164787"/>
                </a:lnTo>
                <a:lnTo>
                  <a:pt x="296765" y="2191772"/>
                </a:lnTo>
                <a:lnTo>
                  <a:pt x="339097" y="2215441"/>
                </a:lnTo>
                <a:lnTo>
                  <a:pt x="383079" y="2235707"/>
                </a:lnTo>
                <a:lnTo>
                  <a:pt x="428506" y="2252484"/>
                </a:lnTo>
                <a:lnTo>
                  <a:pt x="475170" y="2265683"/>
                </a:lnTo>
                <a:lnTo>
                  <a:pt x="522865" y="2275219"/>
                </a:lnTo>
                <a:lnTo>
                  <a:pt x="571384" y="2281004"/>
                </a:lnTo>
                <a:lnTo>
                  <a:pt x="620521" y="2282951"/>
                </a:lnTo>
                <a:lnTo>
                  <a:pt x="2432050" y="2282951"/>
                </a:lnTo>
                <a:lnTo>
                  <a:pt x="2481187" y="2281004"/>
                </a:lnTo>
                <a:lnTo>
                  <a:pt x="2529706" y="2275219"/>
                </a:lnTo>
                <a:lnTo>
                  <a:pt x="2577401" y="2265683"/>
                </a:lnTo>
                <a:lnTo>
                  <a:pt x="2624065" y="2252484"/>
                </a:lnTo>
                <a:lnTo>
                  <a:pt x="2669492" y="2235708"/>
                </a:lnTo>
                <a:lnTo>
                  <a:pt x="2713474" y="2215441"/>
                </a:lnTo>
                <a:lnTo>
                  <a:pt x="2755806" y="2191772"/>
                </a:lnTo>
                <a:lnTo>
                  <a:pt x="2796281" y="2164787"/>
                </a:lnTo>
                <a:lnTo>
                  <a:pt x="2834693" y="2134572"/>
                </a:lnTo>
                <a:lnTo>
                  <a:pt x="2870834" y="2101215"/>
                </a:lnTo>
                <a:lnTo>
                  <a:pt x="2904192" y="2065073"/>
                </a:lnTo>
                <a:lnTo>
                  <a:pt x="2934407" y="2026661"/>
                </a:lnTo>
                <a:lnTo>
                  <a:pt x="2961392" y="1986186"/>
                </a:lnTo>
                <a:lnTo>
                  <a:pt x="2985061" y="1943854"/>
                </a:lnTo>
                <a:lnTo>
                  <a:pt x="3005328" y="1899872"/>
                </a:lnTo>
                <a:lnTo>
                  <a:pt x="3022104" y="1854445"/>
                </a:lnTo>
                <a:lnTo>
                  <a:pt x="3035303" y="1807781"/>
                </a:lnTo>
                <a:lnTo>
                  <a:pt x="3044839" y="1760086"/>
                </a:lnTo>
                <a:lnTo>
                  <a:pt x="3050624" y="1711567"/>
                </a:lnTo>
                <a:lnTo>
                  <a:pt x="3052572" y="1662429"/>
                </a:lnTo>
                <a:lnTo>
                  <a:pt x="3052572" y="620521"/>
                </a:lnTo>
                <a:lnTo>
                  <a:pt x="3050624" y="571381"/>
                </a:lnTo>
                <a:lnTo>
                  <a:pt x="3044839" y="522852"/>
                </a:lnTo>
                <a:lnTo>
                  <a:pt x="3035303" y="475146"/>
                </a:lnTo>
                <a:lnTo>
                  <a:pt x="3022104" y="428469"/>
                </a:lnTo>
                <a:lnTo>
                  <a:pt x="3005328" y="383032"/>
                </a:lnTo>
                <a:lnTo>
                  <a:pt x="2985061" y="339042"/>
                </a:lnTo>
                <a:lnTo>
                  <a:pt x="2961392" y="296709"/>
                </a:lnTo>
                <a:lnTo>
                  <a:pt x="2934407" y="256241"/>
                </a:lnTo>
                <a:lnTo>
                  <a:pt x="2904192" y="217847"/>
                </a:lnTo>
                <a:lnTo>
                  <a:pt x="2870834" y="181737"/>
                </a:lnTo>
                <a:lnTo>
                  <a:pt x="2834693" y="148379"/>
                </a:lnTo>
                <a:lnTo>
                  <a:pt x="2796281" y="118164"/>
                </a:lnTo>
                <a:lnTo>
                  <a:pt x="2755806" y="91179"/>
                </a:lnTo>
                <a:lnTo>
                  <a:pt x="2713474" y="67510"/>
                </a:lnTo>
                <a:lnTo>
                  <a:pt x="2669492" y="47243"/>
                </a:lnTo>
                <a:lnTo>
                  <a:pt x="2624065" y="30467"/>
                </a:lnTo>
                <a:lnTo>
                  <a:pt x="2577401" y="17268"/>
                </a:lnTo>
                <a:lnTo>
                  <a:pt x="2529706" y="7732"/>
                </a:lnTo>
                <a:lnTo>
                  <a:pt x="2481187" y="1947"/>
                </a:lnTo>
                <a:lnTo>
                  <a:pt x="2432050" y="0"/>
                </a:lnTo>
                <a:close/>
              </a:path>
            </a:pathLst>
          </a:custGeom>
          <a:solidFill>
            <a:srgbClr val="0140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519676" y="6054089"/>
            <a:ext cx="2948305" cy="18681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-2540" algn="ctr">
              <a:lnSpc>
                <a:spcPct val="117900"/>
              </a:lnSpc>
              <a:spcBef>
                <a:spcPts val="105"/>
              </a:spcBef>
            </a:pPr>
            <a:r>
              <a:rPr sz="2050" spc="-80" dirty="0">
                <a:solidFill>
                  <a:srgbClr val="FFFFFF"/>
                </a:solidFill>
                <a:latin typeface="Trebuchet MS"/>
                <a:cs typeface="Trebuchet MS"/>
              </a:rPr>
              <a:t>BRAK</a:t>
            </a:r>
            <a:r>
              <a:rPr sz="2050" spc="-1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spc="-210" dirty="0">
                <a:solidFill>
                  <a:srgbClr val="FFFFFF"/>
                </a:solidFill>
                <a:latin typeface="Trebuchet MS"/>
                <a:cs typeface="Trebuchet MS"/>
              </a:rPr>
              <a:t>W</a:t>
            </a:r>
            <a:r>
              <a:rPr sz="2050" spc="-1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spc="-10" dirty="0">
                <a:solidFill>
                  <a:srgbClr val="FFFFFF"/>
                </a:solidFill>
                <a:latin typeface="Trebuchet MS"/>
                <a:cs typeface="Trebuchet MS"/>
              </a:rPr>
              <a:t>SYSTEMIE </a:t>
            </a:r>
            <a:r>
              <a:rPr sz="2050" spc="-140" dirty="0">
                <a:solidFill>
                  <a:srgbClr val="FFFFFF"/>
                </a:solidFill>
                <a:latin typeface="Trebuchet MS"/>
                <a:cs typeface="Trebuchet MS"/>
              </a:rPr>
              <a:t>ROZWOJU</a:t>
            </a:r>
            <a:r>
              <a:rPr sz="2050" spc="-1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b="1" spc="-160" dirty="0">
                <a:solidFill>
                  <a:srgbClr val="FFFFFF"/>
                </a:solidFill>
                <a:latin typeface="Trebuchet MS"/>
                <a:cs typeface="Trebuchet MS"/>
              </a:rPr>
              <a:t>DEDYKOWANYCH </a:t>
            </a:r>
            <a:r>
              <a:rPr sz="2050" b="1" spc="-40" dirty="0">
                <a:solidFill>
                  <a:srgbClr val="FFFFFF"/>
                </a:solidFill>
                <a:latin typeface="Trebuchet MS"/>
                <a:cs typeface="Trebuchet MS"/>
              </a:rPr>
              <a:t>PODMIOTÓW </a:t>
            </a:r>
            <a:r>
              <a:rPr sz="2050" spc="-10" dirty="0">
                <a:solidFill>
                  <a:srgbClr val="FFFFFF"/>
                </a:solidFill>
                <a:latin typeface="Trebuchet MS"/>
                <a:cs typeface="Trebuchet MS"/>
              </a:rPr>
              <a:t>WSPIERAJĄCYCH </a:t>
            </a:r>
            <a:r>
              <a:rPr sz="2050" spc="-100" dirty="0">
                <a:solidFill>
                  <a:srgbClr val="FFFFFF"/>
                </a:solidFill>
                <a:latin typeface="Trebuchet MS"/>
                <a:cs typeface="Trebuchet MS"/>
              </a:rPr>
              <a:t>GOSPODARKĘ</a:t>
            </a:r>
            <a:r>
              <a:rPr sz="2050" spc="-1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spc="-20" dirty="0">
                <a:solidFill>
                  <a:srgbClr val="FFFFFF"/>
                </a:solidFill>
                <a:latin typeface="Trebuchet MS"/>
                <a:cs typeface="Trebuchet MS"/>
              </a:rPr>
              <a:t>WODOROWĄ</a:t>
            </a:r>
            <a:endParaRPr sz="2050">
              <a:latin typeface="Trebuchet MS"/>
              <a:cs typeface="Trebuchet M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286255" y="6010655"/>
            <a:ext cx="3051175" cy="2281555"/>
          </a:xfrm>
          <a:custGeom>
            <a:avLst/>
            <a:gdLst/>
            <a:ahLst/>
            <a:cxnLst/>
            <a:rect l="l" t="t" r="r" b="b"/>
            <a:pathLst>
              <a:path w="3051175" h="2281554">
                <a:moveTo>
                  <a:pt x="2430780" y="0"/>
                </a:moveTo>
                <a:lnTo>
                  <a:pt x="620268" y="0"/>
                </a:lnTo>
                <a:lnTo>
                  <a:pt x="571161" y="1944"/>
                </a:lnTo>
                <a:lnTo>
                  <a:pt x="522660" y="7719"/>
                </a:lnTo>
                <a:lnTo>
                  <a:pt x="474975" y="17241"/>
                </a:lnTo>
                <a:lnTo>
                  <a:pt x="428315" y="30423"/>
                </a:lnTo>
                <a:lnTo>
                  <a:pt x="382889" y="47180"/>
                </a:lnTo>
                <a:lnTo>
                  <a:pt x="338907" y="67427"/>
                </a:lnTo>
                <a:lnTo>
                  <a:pt x="296578" y="91079"/>
                </a:lnTo>
                <a:lnTo>
                  <a:pt x="256113" y="118051"/>
                </a:lnTo>
                <a:lnTo>
                  <a:pt x="217720" y="148256"/>
                </a:lnTo>
                <a:lnTo>
                  <a:pt x="181609" y="181610"/>
                </a:lnTo>
                <a:lnTo>
                  <a:pt x="148287" y="217716"/>
                </a:lnTo>
                <a:lnTo>
                  <a:pt x="118099" y="256100"/>
                </a:lnTo>
                <a:lnTo>
                  <a:pt x="91135" y="296551"/>
                </a:lnTo>
                <a:lnTo>
                  <a:pt x="67482" y="338862"/>
                </a:lnTo>
                <a:lnTo>
                  <a:pt x="47228" y="382825"/>
                </a:lnTo>
                <a:lnTo>
                  <a:pt x="30459" y="428232"/>
                </a:lnTo>
                <a:lnTo>
                  <a:pt x="17265" y="474875"/>
                </a:lnTo>
                <a:lnTo>
                  <a:pt x="7731" y="522547"/>
                </a:lnTo>
                <a:lnTo>
                  <a:pt x="1947" y="571038"/>
                </a:lnTo>
                <a:lnTo>
                  <a:pt x="0" y="620141"/>
                </a:lnTo>
                <a:lnTo>
                  <a:pt x="0" y="1661287"/>
                </a:lnTo>
                <a:lnTo>
                  <a:pt x="1947" y="1710389"/>
                </a:lnTo>
                <a:lnTo>
                  <a:pt x="7731" y="1758880"/>
                </a:lnTo>
                <a:lnTo>
                  <a:pt x="17265" y="1806552"/>
                </a:lnTo>
                <a:lnTo>
                  <a:pt x="30459" y="1853195"/>
                </a:lnTo>
                <a:lnTo>
                  <a:pt x="47228" y="1898602"/>
                </a:lnTo>
                <a:lnTo>
                  <a:pt x="67482" y="1942565"/>
                </a:lnTo>
                <a:lnTo>
                  <a:pt x="91135" y="1984876"/>
                </a:lnTo>
                <a:lnTo>
                  <a:pt x="118099" y="2025327"/>
                </a:lnTo>
                <a:lnTo>
                  <a:pt x="148287" y="2063711"/>
                </a:lnTo>
                <a:lnTo>
                  <a:pt x="181609" y="2099818"/>
                </a:lnTo>
                <a:lnTo>
                  <a:pt x="217720" y="2133171"/>
                </a:lnTo>
                <a:lnTo>
                  <a:pt x="256113" y="2163376"/>
                </a:lnTo>
                <a:lnTo>
                  <a:pt x="296578" y="2190348"/>
                </a:lnTo>
                <a:lnTo>
                  <a:pt x="338907" y="2214000"/>
                </a:lnTo>
                <a:lnTo>
                  <a:pt x="382889" y="2234247"/>
                </a:lnTo>
                <a:lnTo>
                  <a:pt x="428315" y="2251004"/>
                </a:lnTo>
                <a:lnTo>
                  <a:pt x="474975" y="2264186"/>
                </a:lnTo>
                <a:lnTo>
                  <a:pt x="522660" y="2273708"/>
                </a:lnTo>
                <a:lnTo>
                  <a:pt x="571161" y="2279483"/>
                </a:lnTo>
                <a:lnTo>
                  <a:pt x="620268" y="2281428"/>
                </a:lnTo>
                <a:lnTo>
                  <a:pt x="2430780" y="2281428"/>
                </a:lnTo>
                <a:lnTo>
                  <a:pt x="2479886" y="2279483"/>
                </a:lnTo>
                <a:lnTo>
                  <a:pt x="2528387" y="2273708"/>
                </a:lnTo>
                <a:lnTo>
                  <a:pt x="2576072" y="2264186"/>
                </a:lnTo>
                <a:lnTo>
                  <a:pt x="2622732" y="2251004"/>
                </a:lnTo>
                <a:lnTo>
                  <a:pt x="2668158" y="2234247"/>
                </a:lnTo>
                <a:lnTo>
                  <a:pt x="2712140" y="2214000"/>
                </a:lnTo>
                <a:lnTo>
                  <a:pt x="2754469" y="2190348"/>
                </a:lnTo>
                <a:lnTo>
                  <a:pt x="2794934" y="2163376"/>
                </a:lnTo>
                <a:lnTo>
                  <a:pt x="2833327" y="2133171"/>
                </a:lnTo>
                <a:lnTo>
                  <a:pt x="2869438" y="2099818"/>
                </a:lnTo>
                <a:lnTo>
                  <a:pt x="2902760" y="2063711"/>
                </a:lnTo>
                <a:lnTo>
                  <a:pt x="2932948" y="2025327"/>
                </a:lnTo>
                <a:lnTo>
                  <a:pt x="2959912" y="1984876"/>
                </a:lnTo>
                <a:lnTo>
                  <a:pt x="2983565" y="1942565"/>
                </a:lnTo>
                <a:lnTo>
                  <a:pt x="3003819" y="1898602"/>
                </a:lnTo>
                <a:lnTo>
                  <a:pt x="3020588" y="1853195"/>
                </a:lnTo>
                <a:lnTo>
                  <a:pt x="3033782" y="1806552"/>
                </a:lnTo>
                <a:lnTo>
                  <a:pt x="3043316" y="1758880"/>
                </a:lnTo>
                <a:lnTo>
                  <a:pt x="3049100" y="1710389"/>
                </a:lnTo>
                <a:lnTo>
                  <a:pt x="3051047" y="1661287"/>
                </a:lnTo>
                <a:lnTo>
                  <a:pt x="3051047" y="620141"/>
                </a:lnTo>
                <a:lnTo>
                  <a:pt x="3049100" y="571038"/>
                </a:lnTo>
                <a:lnTo>
                  <a:pt x="3043316" y="522547"/>
                </a:lnTo>
                <a:lnTo>
                  <a:pt x="3033782" y="474875"/>
                </a:lnTo>
                <a:lnTo>
                  <a:pt x="3020588" y="428232"/>
                </a:lnTo>
                <a:lnTo>
                  <a:pt x="3003819" y="382825"/>
                </a:lnTo>
                <a:lnTo>
                  <a:pt x="2983565" y="338862"/>
                </a:lnTo>
                <a:lnTo>
                  <a:pt x="2959912" y="296551"/>
                </a:lnTo>
                <a:lnTo>
                  <a:pt x="2932948" y="256100"/>
                </a:lnTo>
                <a:lnTo>
                  <a:pt x="2902760" y="217716"/>
                </a:lnTo>
                <a:lnTo>
                  <a:pt x="2869438" y="181610"/>
                </a:lnTo>
                <a:lnTo>
                  <a:pt x="2833327" y="148256"/>
                </a:lnTo>
                <a:lnTo>
                  <a:pt x="2794934" y="118051"/>
                </a:lnTo>
                <a:lnTo>
                  <a:pt x="2754469" y="91079"/>
                </a:lnTo>
                <a:lnTo>
                  <a:pt x="2712140" y="67427"/>
                </a:lnTo>
                <a:lnTo>
                  <a:pt x="2668158" y="47180"/>
                </a:lnTo>
                <a:lnTo>
                  <a:pt x="2622732" y="30423"/>
                </a:lnTo>
                <a:lnTo>
                  <a:pt x="2576072" y="17241"/>
                </a:lnTo>
                <a:lnTo>
                  <a:pt x="2528387" y="7719"/>
                </a:lnTo>
                <a:lnTo>
                  <a:pt x="2479886" y="1944"/>
                </a:lnTo>
                <a:lnTo>
                  <a:pt x="2430780" y="0"/>
                </a:lnTo>
                <a:close/>
              </a:path>
            </a:pathLst>
          </a:custGeom>
          <a:solidFill>
            <a:srgbClr val="0140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399413" y="6422008"/>
            <a:ext cx="2825115" cy="1132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270" algn="ctr">
              <a:lnSpc>
                <a:spcPct val="118100"/>
              </a:lnSpc>
              <a:spcBef>
                <a:spcPts val="100"/>
              </a:spcBef>
            </a:pPr>
            <a:r>
              <a:rPr sz="2050" spc="-80" dirty="0">
                <a:solidFill>
                  <a:srgbClr val="FFFFFF"/>
                </a:solidFill>
                <a:latin typeface="Trebuchet MS"/>
                <a:cs typeface="Trebuchet MS"/>
              </a:rPr>
              <a:t>BRAK</a:t>
            </a:r>
            <a:r>
              <a:rPr sz="2050" spc="-1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spc="-10" dirty="0">
                <a:solidFill>
                  <a:srgbClr val="FFFFFF"/>
                </a:solidFill>
                <a:latin typeface="Trebuchet MS"/>
                <a:cs typeface="Trebuchet MS"/>
              </a:rPr>
              <a:t>MOŻLIWOŚCI </a:t>
            </a:r>
            <a:r>
              <a:rPr sz="2050" b="1" spc="-100" dirty="0">
                <a:solidFill>
                  <a:srgbClr val="FFFFFF"/>
                </a:solidFill>
                <a:latin typeface="Trebuchet MS"/>
                <a:cs typeface="Trebuchet MS"/>
              </a:rPr>
              <a:t>WSPARCIA</a:t>
            </a:r>
            <a:r>
              <a:rPr sz="2050" b="1" spc="-1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b="1" spc="-145" dirty="0">
                <a:solidFill>
                  <a:srgbClr val="FFFFFF"/>
                </a:solidFill>
                <a:latin typeface="Trebuchet MS"/>
                <a:cs typeface="Trebuchet MS"/>
              </a:rPr>
              <a:t>FINANSOWEGO </a:t>
            </a:r>
            <a:r>
              <a:rPr sz="2050" b="1" spc="-165" dirty="0">
                <a:solidFill>
                  <a:srgbClr val="FFFFFF"/>
                </a:solidFill>
                <a:latin typeface="Trebuchet MS"/>
                <a:cs typeface="Trebuchet MS"/>
              </a:rPr>
              <a:t>RYNKU</a:t>
            </a:r>
            <a:r>
              <a:rPr sz="2050" b="1" spc="-1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b="1" spc="-45" dirty="0">
                <a:solidFill>
                  <a:srgbClr val="FFFFFF"/>
                </a:solidFill>
                <a:latin typeface="Trebuchet MS"/>
                <a:cs typeface="Trebuchet MS"/>
              </a:rPr>
              <a:t>WODORU</a:t>
            </a:r>
            <a:endParaRPr sz="2050">
              <a:latin typeface="Trebuchet MS"/>
              <a:cs typeface="Trebuchet M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3950695" y="6010655"/>
            <a:ext cx="3051175" cy="2281555"/>
          </a:xfrm>
          <a:custGeom>
            <a:avLst/>
            <a:gdLst/>
            <a:ahLst/>
            <a:cxnLst/>
            <a:rect l="l" t="t" r="r" b="b"/>
            <a:pathLst>
              <a:path w="3051175" h="2281554">
                <a:moveTo>
                  <a:pt x="2430780" y="0"/>
                </a:moveTo>
                <a:lnTo>
                  <a:pt x="620267" y="0"/>
                </a:lnTo>
                <a:lnTo>
                  <a:pt x="571161" y="1944"/>
                </a:lnTo>
                <a:lnTo>
                  <a:pt x="522660" y="7719"/>
                </a:lnTo>
                <a:lnTo>
                  <a:pt x="474975" y="17241"/>
                </a:lnTo>
                <a:lnTo>
                  <a:pt x="428315" y="30423"/>
                </a:lnTo>
                <a:lnTo>
                  <a:pt x="382889" y="47180"/>
                </a:lnTo>
                <a:lnTo>
                  <a:pt x="338907" y="67427"/>
                </a:lnTo>
                <a:lnTo>
                  <a:pt x="296578" y="91079"/>
                </a:lnTo>
                <a:lnTo>
                  <a:pt x="256113" y="118051"/>
                </a:lnTo>
                <a:lnTo>
                  <a:pt x="217720" y="148256"/>
                </a:lnTo>
                <a:lnTo>
                  <a:pt x="181609" y="181610"/>
                </a:lnTo>
                <a:lnTo>
                  <a:pt x="148287" y="217716"/>
                </a:lnTo>
                <a:lnTo>
                  <a:pt x="118099" y="256100"/>
                </a:lnTo>
                <a:lnTo>
                  <a:pt x="91135" y="296551"/>
                </a:lnTo>
                <a:lnTo>
                  <a:pt x="67482" y="338862"/>
                </a:lnTo>
                <a:lnTo>
                  <a:pt x="47228" y="382825"/>
                </a:lnTo>
                <a:lnTo>
                  <a:pt x="30459" y="428232"/>
                </a:lnTo>
                <a:lnTo>
                  <a:pt x="17265" y="474875"/>
                </a:lnTo>
                <a:lnTo>
                  <a:pt x="7731" y="522547"/>
                </a:lnTo>
                <a:lnTo>
                  <a:pt x="1947" y="571038"/>
                </a:lnTo>
                <a:lnTo>
                  <a:pt x="0" y="620141"/>
                </a:lnTo>
                <a:lnTo>
                  <a:pt x="0" y="1661287"/>
                </a:lnTo>
                <a:lnTo>
                  <a:pt x="1947" y="1710389"/>
                </a:lnTo>
                <a:lnTo>
                  <a:pt x="7731" y="1758880"/>
                </a:lnTo>
                <a:lnTo>
                  <a:pt x="17265" y="1806552"/>
                </a:lnTo>
                <a:lnTo>
                  <a:pt x="30459" y="1853195"/>
                </a:lnTo>
                <a:lnTo>
                  <a:pt x="47228" y="1898602"/>
                </a:lnTo>
                <a:lnTo>
                  <a:pt x="67482" y="1942565"/>
                </a:lnTo>
                <a:lnTo>
                  <a:pt x="91135" y="1984876"/>
                </a:lnTo>
                <a:lnTo>
                  <a:pt x="118099" y="2025327"/>
                </a:lnTo>
                <a:lnTo>
                  <a:pt x="148287" y="2063711"/>
                </a:lnTo>
                <a:lnTo>
                  <a:pt x="181609" y="2099818"/>
                </a:lnTo>
                <a:lnTo>
                  <a:pt x="217720" y="2133171"/>
                </a:lnTo>
                <a:lnTo>
                  <a:pt x="256113" y="2163376"/>
                </a:lnTo>
                <a:lnTo>
                  <a:pt x="296578" y="2190348"/>
                </a:lnTo>
                <a:lnTo>
                  <a:pt x="338907" y="2214000"/>
                </a:lnTo>
                <a:lnTo>
                  <a:pt x="382889" y="2234247"/>
                </a:lnTo>
                <a:lnTo>
                  <a:pt x="428315" y="2251004"/>
                </a:lnTo>
                <a:lnTo>
                  <a:pt x="474975" y="2264186"/>
                </a:lnTo>
                <a:lnTo>
                  <a:pt x="522660" y="2273708"/>
                </a:lnTo>
                <a:lnTo>
                  <a:pt x="571161" y="2279483"/>
                </a:lnTo>
                <a:lnTo>
                  <a:pt x="620267" y="2281428"/>
                </a:lnTo>
                <a:lnTo>
                  <a:pt x="2430780" y="2281428"/>
                </a:lnTo>
                <a:lnTo>
                  <a:pt x="2479886" y="2279483"/>
                </a:lnTo>
                <a:lnTo>
                  <a:pt x="2528387" y="2273708"/>
                </a:lnTo>
                <a:lnTo>
                  <a:pt x="2576072" y="2264186"/>
                </a:lnTo>
                <a:lnTo>
                  <a:pt x="2622732" y="2251004"/>
                </a:lnTo>
                <a:lnTo>
                  <a:pt x="2668158" y="2234247"/>
                </a:lnTo>
                <a:lnTo>
                  <a:pt x="2712140" y="2214000"/>
                </a:lnTo>
                <a:lnTo>
                  <a:pt x="2754469" y="2190348"/>
                </a:lnTo>
                <a:lnTo>
                  <a:pt x="2794934" y="2163376"/>
                </a:lnTo>
                <a:lnTo>
                  <a:pt x="2833327" y="2133171"/>
                </a:lnTo>
                <a:lnTo>
                  <a:pt x="2869438" y="2099818"/>
                </a:lnTo>
                <a:lnTo>
                  <a:pt x="2902760" y="2063711"/>
                </a:lnTo>
                <a:lnTo>
                  <a:pt x="2932948" y="2025327"/>
                </a:lnTo>
                <a:lnTo>
                  <a:pt x="2959912" y="1984876"/>
                </a:lnTo>
                <a:lnTo>
                  <a:pt x="2983565" y="1942565"/>
                </a:lnTo>
                <a:lnTo>
                  <a:pt x="3003819" y="1898602"/>
                </a:lnTo>
                <a:lnTo>
                  <a:pt x="3020588" y="1853195"/>
                </a:lnTo>
                <a:lnTo>
                  <a:pt x="3033782" y="1806552"/>
                </a:lnTo>
                <a:lnTo>
                  <a:pt x="3043316" y="1758880"/>
                </a:lnTo>
                <a:lnTo>
                  <a:pt x="3049100" y="1710389"/>
                </a:lnTo>
                <a:lnTo>
                  <a:pt x="3051048" y="1661287"/>
                </a:lnTo>
                <a:lnTo>
                  <a:pt x="3051048" y="620141"/>
                </a:lnTo>
                <a:lnTo>
                  <a:pt x="3049100" y="571038"/>
                </a:lnTo>
                <a:lnTo>
                  <a:pt x="3043316" y="522547"/>
                </a:lnTo>
                <a:lnTo>
                  <a:pt x="3033782" y="474875"/>
                </a:lnTo>
                <a:lnTo>
                  <a:pt x="3020588" y="428232"/>
                </a:lnTo>
                <a:lnTo>
                  <a:pt x="3003819" y="382825"/>
                </a:lnTo>
                <a:lnTo>
                  <a:pt x="2983565" y="338862"/>
                </a:lnTo>
                <a:lnTo>
                  <a:pt x="2959912" y="296551"/>
                </a:lnTo>
                <a:lnTo>
                  <a:pt x="2932948" y="256100"/>
                </a:lnTo>
                <a:lnTo>
                  <a:pt x="2902760" y="217716"/>
                </a:lnTo>
                <a:lnTo>
                  <a:pt x="2869438" y="181610"/>
                </a:lnTo>
                <a:lnTo>
                  <a:pt x="2833327" y="148256"/>
                </a:lnTo>
                <a:lnTo>
                  <a:pt x="2794934" y="118051"/>
                </a:lnTo>
                <a:lnTo>
                  <a:pt x="2754469" y="91079"/>
                </a:lnTo>
                <a:lnTo>
                  <a:pt x="2712140" y="67427"/>
                </a:lnTo>
                <a:lnTo>
                  <a:pt x="2668158" y="47180"/>
                </a:lnTo>
                <a:lnTo>
                  <a:pt x="2622732" y="30423"/>
                </a:lnTo>
                <a:lnTo>
                  <a:pt x="2576072" y="17241"/>
                </a:lnTo>
                <a:lnTo>
                  <a:pt x="2528387" y="7719"/>
                </a:lnTo>
                <a:lnTo>
                  <a:pt x="2479886" y="1944"/>
                </a:lnTo>
                <a:lnTo>
                  <a:pt x="2430780" y="0"/>
                </a:lnTo>
                <a:close/>
              </a:path>
            </a:pathLst>
          </a:custGeom>
          <a:solidFill>
            <a:srgbClr val="0140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4131289" y="6238112"/>
            <a:ext cx="2691130" cy="1499870"/>
          </a:xfrm>
          <a:prstGeom prst="rect">
            <a:avLst/>
          </a:prstGeom>
        </p:spPr>
        <p:txBody>
          <a:bodyPr vert="horz" wrap="square" lIns="0" tIns="6921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45"/>
              </a:spcBef>
            </a:pPr>
            <a:r>
              <a:rPr sz="2050" spc="-80" dirty="0">
                <a:solidFill>
                  <a:srgbClr val="FFFFFF"/>
                </a:solidFill>
                <a:latin typeface="Trebuchet MS"/>
                <a:cs typeface="Trebuchet MS"/>
              </a:rPr>
              <a:t>NIE</a:t>
            </a:r>
            <a:r>
              <a:rPr sz="2050" spc="-1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spc="-210" dirty="0">
                <a:solidFill>
                  <a:srgbClr val="FFFFFF"/>
                </a:solidFill>
                <a:latin typeface="Trebuchet MS"/>
                <a:cs typeface="Trebuchet MS"/>
              </a:rPr>
              <a:t>W</a:t>
            </a:r>
            <a:r>
              <a:rPr sz="2050" spc="-1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spc="-10" dirty="0">
                <a:solidFill>
                  <a:srgbClr val="FFFFFF"/>
                </a:solidFill>
                <a:latin typeface="Trebuchet MS"/>
                <a:cs typeface="Trebuchet MS"/>
              </a:rPr>
              <a:t>PEŁNI</a:t>
            </a:r>
            <a:endParaRPr sz="205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445"/>
              </a:spcBef>
            </a:pPr>
            <a:r>
              <a:rPr sz="2050" spc="-10" dirty="0">
                <a:solidFill>
                  <a:srgbClr val="FFFFFF"/>
                </a:solidFill>
                <a:latin typeface="Trebuchet MS"/>
                <a:cs typeface="Trebuchet MS"/>
              </a:rPr>
              <a:t>WYKORZYSTANY</a:t>
            </a:r>
            <a:endParaRPr sz="205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445"/>
              </a:spcBef>
            </a:pPr>
            <a:r>
              <a:rPr sz="2050" b="1" spc="-130" dirty="0">
                <a:solidFill>
                  <a:srgbClr val="FFFFFF"/>
                </a:solidFill>
                <a:latin typeface="Trebuchet MS"/>
                <a:cs typeface="Trebuchet MS"/>
              </a:rPr>
              <a:t>POTENCJAŁ</a:t>
            </a:r>
            <a:r>
              <a:rPr sz="2050" b="1" spc="-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b="1" spc="-114" dirty="0">
                <a:solidFill>
                  <a:srgbClr val="FFFFFF"/>
                </a:solidFill>
                <a:latin typeface="Trebuchet MS"/>
                <a:cs typeface="Trebuchet MS"/>
              </a:rPr>
              <a:t>EKSPERTÓW</a:t>
            </a:r>
            <a:endParaRPr sz="205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434"/>
              </a:spcBef>
            </a:pPr>
            <a:r>
              <a:rPr sz="2050" b="1" spc="-35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2050" b="1" spc="-1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b="1" spc="-105" dirty="0">
                <a:solidFill>
                  <a:srgbClr val="FFFFFF"/>
                </a:solidFill>
                <a:latin typeface="Trebuchet MS"/>
                <a:cs typeface="Trebuchet MS"/>
              </a:rPr>
              <a:t>KOORDYNATORÓW</a:t>
            </a:r>
            <a:endParaRPr sz="2050">
              <a:latin typeface="Trebuchet MS"/>
              <a:cs typeface="Trebuchet M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7825740" y="3585971"/>
            <a:ext cx="2636520" cy="471170"/>
          </a:xfrm>
          <a:custGeom>
            <a:avLst/>
            <a:gdLst/>
            <a:ahLst/>
            <a:cxnLst/>
            <a:rect l="l" t="t" r="r" b="b"/>
            <a:pathLst>
              <a:path w="2636520" h="471170">
                <a:moveTo>
                  <a:pt x="2636520" y="0"/>
                </a:moveTo>
                <a:lnTo>
                  <a:pt x="0" y="0"/>
                </a:lnTo>
                <a:lnTo>
                  <a:pt x="0" y="470915"/>
                </a:lnTo>
                <a:lnTo>
                  <a:pt x="2636520" y="470915"/>
                </a:lnTo>
                <a:lnTo>
                  <a:pt x="2636520" y="0"/>
                </a:lnTo>
                <a:close/>
              </a:path>
            </a:pathLst>
          </a:custGeom>
          <a:solidFill>
            <a:srgbClr val="0140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6271005" y="2673341"/>
            <a:ext cx="5745480" cy="1181100"/>
          </a:xfrm>
          <a:prstGeom prst="rect">
            <a:avLst/>
          </a:prstGeom>
        </p:spPr>
        <p:txBody>
          <a:bodyPr vert="horz" wrap="square" lIns="0" tIns="2533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95"/>
              </a:spcBef>
            </a:pPr>
            <a:r>
              <a:rPr sz="2800" spc="-175" dirty="0">
                <a:solidFill>
                  <a:srgbClr val="FFFFFF"/>
                </a:solidFill>
                <a:latin typeface="Trebuchet MS"/>
                <a:cs typeface="Trebuchet MS"/>
              </a:rPr>
              <a:t>GŁÓWNE</a:t>
            </a:r>
            <a:r>
              <a:rPr sz="2800" spc="-1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-114" dirty="0">
                <a:solidFill>
                  <a:srgbClr val="FFFFFF"/>
                </a:solidFill>
                <a:latin typeface="Trebuchet MS"/>
                <a:cs typeface="Trebuchet MS"/>
              </a:rPr>
              <a:t>BARIERY</a:t>
            </a:r>
            <a:r>
              <a:rPr sz="2800" spc="-1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-110" dirty="0">
                <a:solidFill>
                  <a:srgbClr val="FFFFFF"/>
                </a:solidFill>
                <a:latin typeface="Trebuchet MS"/>
                <a:cs typeface="Trebuchet MS"/>
              </a:rPr>
              <a:t>DALSZEGO</a:t>
            </a:r>
            <a:r>
              <a:rPr sz="2800" spc="-1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-130" dirty="0">
                <a:solidFill>
                  <a:srgbClr val="FFFFFF"/>
                </a:solidFill>
                <a:latin typeface="Trebuchet MS"/>
                <a:cs typeface="Trebuchet MS"/>
              </a:rPr>
              <a:t>ROZWOJU</a:t>
            </a:r>
            <a:endParaRPr sz="2800">
              <a:latin typeface="Trebuchet MS"/>
              <a:cs typeface="Trebuchet MS"/>
            </a:endParaRPr>
          </a:p>
          <a:p>
            <a:pPr marR="214629" algn="ctr">
              <a:lnSpc>
                <a:spcPct val="100000"/>
              </a:lnSpc>
              <a:spcBef>
                <a:spcPts val="1385"/>
              </a:spcBef>
            </a:pPr>
            <a:r>
              <a:rPr sz="2050" spc="-210" dirty="0">
                <a:solidFill>
                  <a:srgbClr val="FFFFFF"/>
                </a:solidFill>
                <a:latin typeface="Trebuchet MS"/>
                <a:cs typeface="Trebuchet MS"/>
              </a:rPr>
              <a:t>W</a:t>
            </a:r>
            <a:r>
              <a:rPr sz="2050" spc="-1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spc="-85" dirty="0">
                <a:solidFill>
                  <a:srgbClr val="FFFFFF"/>
                </a:solidFill>
                <a:latin typeface="Trebuchet MS"/>
                <a:cs typeface="Trebuchet MS"/>
              </a:rPr>
              <a:t>OBECNEJ</a:t>
            </a:r>
            <a:r>
              <a:rPr sz="2050" spc="-1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spc="-10" dirty="0">
                <a:solidFill>
                  <a:srgbClr val="FFFFFF"/>
                </a:solidFill>
                <a:latin typeface="Trebuchet MS"/>
                <a:cs typeface="Trebuchet MS"/>
              </a:rPr>
              <a:t>FORMULE</a:t>
            </a:r>
            <a:endParaRPr sz="2050">
              <a:latin typeface="Trebuchet MS"/>
              <a:cs typeface="Trebuchet MS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2812542" y="4187190"/>
            <a:ext cx="12664440" cy="5895975"/>
            <a:chOff x="2812542" y="4187190"/>
            <a:chExt cx="12664440" cy="5895975"/>
          </a:xfrm>
        </p:grpSpPr>
        <p:sp>
          <p:nvSpPr>
            <p:cNvPr id="22" name="object 22"/>
            <p:cNvSpPr/>
            <p:nvPr/>
          </p:nvSpPr>
          <p:spPr>
            <a:xfrm>
              <a:off x="2812542" y="4187189"/>
              <a:ext cx="12664440" cy="1878964"/>
            </a:xfrm>
            <a:custGeom>
              <a:avLst/>
              <a:gdLst/>
              <a:ahLst/>
              <a:cxnLst/>
              <a:rect l="l" t="t" r="r" b="b"/>
              <a:pathLst>
                <a:path w="12664440" h="1878964">
                  <a:moveTo>
                    <a:pt x="127127" y="1807845"/>
                  </a:moveTo>
                  <a:lnTo>
                    <a:pt x="116713" y="1771269"/>
                  </a:lnTo>
                  <a:lnTo>
                    <a:pt x="80137" y="1781683"/>
                  </a:lnTo>
                  <a:lnTo>
                    <a:pt x="90551" y="1818259"/>
                  </a:lnTo>
                  <a:lnTo>
                    <a:pt x="127127" y="1807845"/>
                  </a:lnTo>
                  <a:close/>
                </a:path>
                <a:path w="12664440" h="1878964">
                  <a:moveTo>
                    <a:pt x="138430" y="1860435"/>
                  </a:moveTo>
                  <a:lnTo>
                    <a:pt x="137312" y="1853184"/>
                  </a:lnTo>
                  <a:lnTo>
                    <a:pt x="133578" y="1846897"/>
                  </a:lnTo>
                  <a:lnTo>
                    <a:pt x="127508" y="1842389"/>
                  </a:lnTo>
                  <a:lnTo>
                    <a:pt x="111125" y="1834642"/>
                  </a:lnTo>
                  <a:lnTo>
                    <a:pt x="55638" y="1808403"/>
                  </a:lnTo>
                  <a:lnTo>
                    <a:pt x="66217" y="1792097"/>
                  </a:lnTo>
                  <a:lnTo>
                    <a:pt x="98933" y="1741678"/>
                  </a:lnTo>
                  <a:lnTo>
                    <a:pt x="101688" y="1734680"/>
                  </a:lnTo>
                  <a:lnTo>
                    <a:pt x="101549" y="1727403"/>
                  </a:lnTo>
                  <a:lnTo>
                    <a:pt x="98653" y="1720684"/>
                  </a:lnTo>
                  <a:lnTo>
                    <a:pt x="93218" y="1715389"/>
                  </a:lnTo>
                  <a:lnTo>
                    <a:pt x="86207" y="1712607"/>
                  </a:lnTo>
                  <a:lnTo>
                    <a:pt x="78930" y="1712709"/>
                  </a:lnTo>
                  <a:lnTo>
                    <a:pt x="72212" y="1715554"/>
                  </a:lnTo>
                  <a:lnTo>
                    <a:pt x="66929" y="1720977"/>
                  </a:lnTo>
                  <a:lnTo>
                    <a:pt x="0" y="1824228"/>
                  </a:lnTo>
                  <a:lnTo>
                    <a:pt x="111252" y="1876806"/>
                  </a:lnTo>
                  <a:lnTo>
                    <a:pt x="118592" y="1878672"/>
                  </a:lnTo>
                  <a:lnTo>
                    <a:pt x="125806" y="1877593"/>
                  </a:lnTo>
                  <a:lnTo>
                    <a:pt x="132092" y="1873859"/>
                  </a:lnTo>
                  <a:lnTo>
                    <a:pt x="136652" y="1867789"/>
                  </a:lnTo>
                  <a:lnTo>
                    <a:pt x="138430" y="1860435"/>
                  </a:lnTo>
                  <a:close/>
                </a:path>
                <a:path w="12664440" h="1878964">
                  <a:moveTo>
                    <a:pt x="200406" y="1787017"/>
                  </a:moveTo>
                  <a:lnTo>
                    <a:pt x="189992" y="1750441"/>
                  </a:lnTo>
                  <a:lnTo>
                    <a:pt x="153416" y="1760855"/>
                  </a:lnTo>
                  <a:lnTo>
                    <a:pt x="163830" y="1797431"/>
                  </a:lnTo>
                  <a:lnTo>
                    <a:pt x="200406" y="1787017"/>
                  </a:lnTo>
                  <a:close/>
                </a:path>
                <a:path w="12664440" h="1878964">
                  <a:moveTo>
                    <a:pt x="273685" y="1766189"/>
                  </a:moveTo>
                  <a:lnTo>
                    <a:pt x="263271" y="1729613"/>
                  </a:lnTo>
                  <a:lnTo>
                    <a:pt x="226695" y="1740027"/>
                  </a:lnTo>
                  <a:lnTo>
                    <a:pt x="237109" y="1776603"/>
                  </a:lnTo>
                  <a:lnTo>
                    <a:pt x="273685" y="1766189"/>
                  </a:lnTo>
                  <a:close/>
                </a:path>
                <a:path w="12664440" h="1878964">
                  <a:moveTo>
                    <a:pt x="347091" y="1745361"/>
                  </a:moveTo>
                  <a:lnTo>
                    <a:pt x="336677" y="1708658"/>
                  </a:lnTo>
                  <a:lnTo>
                    <a:pt x="299974" y="1719199"/>
                  </a:lnTo>
                  <a:lnTo>
                    <a:pt x="310388" y="1755775"/>
                  </a:lnTo>
                  <a:lnTo>
                    <a:pt x="347091" y="1745361"/>
                  </a:lnTo>
                  <a:close/>
                </a:path>
                <a:path w="12664440" h="1878964">
                  <a:moveTo>
                    <a:pt x="420370" y="1724533"/>
                  </a:moveTo>
                  <a:lnTo>
                    <a:pt x="409956" y="1687830"/>
                  </a:lnTo>
                  <a:lnTo>
                    <a:pt x="373253" y="1698244"/>
                  </a:lnTo>
                  <a:lnTo>
                    <a:pt x="383667" y="1734947"/>
                  </a:lnTo>
                  <a:lnTo>
                    <a:pt x="420370" y="1724533"/>
                  </a:lnTo>
                  <a:close/>
                </a:path>
                <a:path w="12664440" h="1878964">
                  <a:moveTo>
                    <a:pt x="493636" y="1703705"/>
                  </a:moveTo>
                  <a:lnTo>
                    <a:pt x="483235" y="1667002"/>
                  </a:lnTo>
                  <a:lnTo>
                    <a:pt x="446532" y="1677416"/>
                  </a:lnTo>
                  <a:lnTo>
                    <a:pt x="456946" y="1714119"/>
                  </a:lnTo>
                  <a:lnTo>
                    <a:pt x="493636" y="1703705"/>
                  </a:lnTo>
                  <a:close/>
                </a:path>
                <a:path w="12664440" h="1878964">
                  <a:moveTo>
                    <a:pt x="566928" y="1682877"/>
                  </a:moveTo>
                  <a:lnTo>
                    <a:pt x="556514" y="1646174"/>
                  </a:lnTo>
                  <a:lnTo>
                    <a:pt x="519811" y="1656588"/>
                  </a:lnTo>
                  <a:lnTo>
                    <a:pt x="530225" y="1693291"/>
                  </a:lnTo>
                  <a:lnTo>
                    <a:pt x="566928" y="1682877"/>
                  </a:lnTo>
                  <a:close/>
                </a:path>
                <a:path w="12664440" h="1878964">
                  <a:moveTo>
                    <a:pt x="640207" y="1662049"/>
                  </a:moveTo>
                  <a:lnTo>
                    <a:pt x="629793" y="1625346"/>
                  </a:lnTo>
                  <a:lnTo>
                    <a:pt x="593090" y="1635760"/>
                  </a:lnTo>
                  <a:lnTo>
                    <a:pt x="603631" y="1672463"/>
                  </a:lnTo>
                  <a:lnTo>
                    <a:pt x="640207" y="1662049"/>
                  </a:lnTo>
                  <a:close/>
                </a:path>
                <a:path w="12664440" h="1878964">
                  <a:moveTo>
                    <a:pt x="713486" y="1641221"/>
                  </a:moveTo>
                  <a:lnTo>
                    <a:pt x="703072" y="1604518"/>
                  </a:lnTo>
                  <a:lnTo>
                    <a:pt x="666496" y="1614932"/>
                  </a:lnTo>
                  <a:lnTo>
                    <a:pt x="676910" y="1651635"/>
                  </a:lnTo>
                  <a:lnTo>
                    <a:pt x="713486" y="1641221"/>
                  </a:lnTo>
                  <a:close/>
                </a:path>
                <a:path w="12664440" h="1878964">
                  <a:moveTo>
                    <a:pt x="786765" y="1620393"/>
                  </a:moveTo>
                  <a:lnTo>
                    <a:pt x="776351" y="1583690"/>
                  </a:lnTo>
                  <a:lnTo>
                    <a:pt x="739775" y="1594104"/>
                  </a:lnTo>
                  <a:lnTo>
                    <a:pt x="750189" y="1630807"/>
                  </a:lnTo>
                  <a:lnTo>
                    <a:pt x="786765" y="1620393"/>
                  </a:lnTo>
                  <a:close/>
                </a:path>
                <a:path w="12664440" h="1878964">
                  <a:moveTo>
                    <a:pt x="860044" y="1599438"/>
                  </a:moveTo>
                  <a:lnTo>
                    <a:pt x="849630" y="1562862"/>
                  </a:lnTo>
                  <a:lnTo>
                    <a:pt x="813054" y="1573276"/>
                  </a:lnTo>
                  <a:lnTo>
                    <a:pt x="823468" y="1609979"/>
                  </a:lnTo>
                  <a:lnTo>
                    <a:pt x="860044" y="1599438"/>
                  </a:lnTo>
                  <a:close/>
                </a:path>
                <a:path w="12664440" h="1878964">
                  <a:moveTo>
                    <a:pt x="933450" y="1578610"/>
                  </a:moveTo>
                  <a:lnTo>
                    <a:pt x="923036" y="1542034"/>
                  </a:lnTo>
                  <a:lnTo>
                    <a:pt x="886333" y="1552448"/>
                  </a:lnTo>
                  <a:lnTo>
                    <a:pt x="896747" y="1589024"/>
                  </a:lnTo>
                  <a:lnTo>
                    <a:pt x="933450" y="1578610"/>
                  </a:lnTo>
                  <a:close/>
                </a:path>
                <a:path w="12664440" h="1878964">
                  <a:moveTo>
                    <a:pt x="1006729" y="1557782"/>
                  </a:moveTo>
                  <a:lnTo>
                    <a:pt x="996315" y="1521206"/>
                  </a:lnTo>
                  <a:lnTo>
                    <a:pt x="959612" y="1531620"/>
                  </a:lnTo>
                  <a:lnTo>
                    <a:pt x="970026" y="1568196"/>
                  </a:lnTo>
                  <a:lnTo>
                    <a:pt x="1006729" y="1557782"/>
                  </a:lnTo>
                  <a:close/>
                </a:path>
                <a:path w="12664440" h="1878964">
                  <a:moveTo>
                    <a:pt x="1080008" y="1536954"/>
                  </a:moveTo>
                  <a:lnTo>
                    <a:pt x="1069594" y="1500378"/>
                  </a:lnTo>
                  <a:lnTo>
                    <a:pt x="1032891" y="1510792"/>
                  </a:lnTo>
                  <a:lnTo>
                    <a:pt x="1043305" y="1547368"/>
                  </a:lnTo>
                  <a:lnTo>
                    <a:pt x="1080008" y="1536954"/>
                  </a:lnTo>
                  <a:close/>
                </a:path>
                <a:path w="12664440" h="1878964">
                  <a:moveTo>
                    <a:pt x="1153287" y="1516126"/>
                  </a:moveTo>
                  <a:lnTo>
                    <a:pt x="1142873" y="1479550"/>
                  </a:lnTo>
                  <a:lnTo>
                    <a:pt x="1106170" y="1489964"/>
                  </a:lnTo>
                  <a:lnTo>
                    <a:pt x="1116584" y="1526540"/>
                  </a:lnTo>
                  <a:lnTo>
                    <a:pt x="1153287" y="1516126"/>
                  </a:lnTo>
                  <a:close/>
                </a:path>
                <a:path w="12664440" h="1878964">
                  <a:moveTo>
                    <a:pt x="1226566" y="1495298"/>
                  </a:moveTo>
                  <a:lnTo>
                    <a:pt x="1216152" y="1458595"/>
                  </a:lnTo>
                  <a:lnTo>
                    <a:pt x="1179576" y="1469136"/>
                  </a:lnTo>
                  <a:lnTo>
                    <a:pt x="1189990" y="1505712"/>
                  </a:lnTo>
                  <a:lnTo>
                    <a:pt x="1226566" y="1495298"/>
                  </a:lnTo>
                  <a:close/>
                </a:path>
                <a:path w="12664440" h="1878964">
                  <a:moveTo>
                    <a:pt x="1299845" y="1474470"/>
                  </a:moveTo>
                  <a:lnTo>
                    <a:pt x="1289431" y="1437767"/>
                  </a:lnTo>
                  <a:lnTo>
                    <a:pt x="1252855" y="1448181"/>
                  </a:lnTo>
                  <a:lnTo>
                    <a:pt x="1263269" y="1484884"/>
                  </a:lnTo>
                  <a:lnTo>
                    <a:pt x="1299845" y="1474470"/>
                  </a:lnTo>
                  <a:close/>
                </a:path>
                <a:path w="12664440" h="1878964">
                  <a:moveTo>
                    <a:pt x="1373124" y="1453642"/>
                  </a:moveTo>
                  <a:lnTo>
                    <a:pt x="1362710" y="1416939"/>
                  </a:lnTo>
                  <a:lnTo>
                    <a:pt x="1326134" y="1427353"/>
                  </a:lnTo>
                  <a:lnTo>
                    <a:pt x="1336548" y="1464056"/>
                  </a:lnTo>
                  <a:lnTo>
                    <a:pt x="1373124" y="1453642"/>
                  </a:lnTo>
                  <a:close/>
                </a:path>
                <a:path w="12664440" h="1878964">
                  <a:moveTo>
                    <a:pt x="1446530" y="1432814"/>
                  </a:moveTo>
                  <a:lnTo>
                    <a:pt x="1435989" y="1396111"/>
                  </a:lnTo>
                  <a:lnTo>
                    <a:pt x="1399413" y="1406525"/>
                  </a:lnTo>
                  <a:lnTo>
                    <a:pt x="1409827" y="1443228"/>
                  </a:lnTo>
                  <a:lnTo>
                    <a:pt x="1446530" y="1432814"/>
                  </a:lnTo>
                  <a:close/>
                </a:path>
                <a:path w="12664440" h="1878964">
                  <a:moveTo>
                    <a:pt x="1519809" y="1411986"/>
                  </a:moveTo>
                  <a:lnTo>
                    <a:pt x="1509395" y="1375283"/>
                  </a:lnTo>
                  <a:lnTo>
                    <a:pt x="1472692" y="1385697"/>
                  </a:lnTo>
                  <a:lnTo>
                    <a:pt x="1483106" y="1422400"/>
                  </a:lnTo>
                  <a:lnTo>
                    <a:pt x="1519809" y="1411986"/>
                  </a:lnTo>
                  <a:close/>
                </a:path>
                <a:path w="12664440" h="1878964">
                  <a:moveTo>
                    <a:pt x="1593088" y="1391158"/>
                  </a:moveTo>
                  <a:lnTo>
                    <a:pt x="1582674" y="1354455"/>
                  </a:lnTo>
                  <a:lnTo>
                    <a:pt x="1545971" y="1364869"/>
                  </a:lnTo>
                  <a:lnTo>
                    <a:pt x="1556385" y="1401572"/>
                  </a:lnTo>
                  <a:lnTo>
                    <a:pt x="1593088" y="1391158"/>
                  </a:lnTo>
                  <a:close/>
                </a:path>
                <a:path w="12664440" h="1878964">
                  <a:moveTo>
                    <a:pt x="1666367" y="1370330"/>
                  </a:moveTo>
                  <a:lnTo>
                    <a:pt x="1655953" y="1333627"/>
                  </a:lnTo>
                  <a:lnTo>
                    <a:pt x="1619250" y="1344041"/>
                  </a:lnTo>
                  <a:lnTo>
                    <a:pt x="1629664" y="1380744"/>
                  </a:lnTo>
                  <a:lnTo>
                    <a:pt x="1666367" y="1370330"/>
                  </a:lnTo>
                  <a:close/>
                </a:path>
                <a:path w="12664440" h="1878964">
                  <a:moveTo>
                    <a:pt x="1739646" y="1349375"/>
                  </a:moveTo>
                  <a:lnTo>
                    <a:pt x="1729232" y="1312799"/>
                  </a:lnTo>
                  <a:lnTo>
                    <a:pt x="1692529" y="1323213"/>
                  </a:lnTo>
                  <a:lnTo>
                    <a:pt x="1702943" y="1359916"/>
                  </a:lnTo>
                  <a:lnTo>
                    <a:pt x="1739646" y="1349375"/>
                  </a:lnTo>
                  <a:close/>
                </a:path>
                <a:path w="12664440" h="1878964">
                  <a:moveTo>
                    <a:pt x="1812925" y="1328547"/>
                  </a:moveTo>
                  <a:lnTo>
                    <a:pt x="1802511" y="1291971"/>
                  </a:lnTo>
                  <a:lnTo>
                    <a:pt x="1765935" y="1302385"/>
                  </a:lnTo>
                  <a:lnTo>
                    <a:pt x="1776349" y="1338961"/>
                  </a:lnTo>
                  <a:lnTo>
                    <a:pt x="1812925" y="1328547"/>
                  </a:lnTo>
                  <a:close/>
                </a:path>
                <a:path w="12664440" h="1878964">
                  <a:moveTo>
                    <a:pt x="1886204" y="1307719"/>
                  </a:moveTo>
                  <a:lnTo>
                    <a:pt x="1875790" y="1271143"/>
                  </a:lnTo>
                  <a:lnTo>
                    <a:pt x="1839214" y="1281557"/>
                  </a:lnTo>
                  <a:lnTo>
                    <a:pt x="1849628" y="1318133"/>
                  </a:lnTo>
                  <a:lnTo>
                    <a:pt x="1886204" y="1307719"/>
                  </a:lnTo>
                  <a:close/>
                </a:path>
                <a:path w="12664440" h="1878964">
                  <a:moveTo>
                    <a:pt x="1959483" y="1286891"/>
                  </a:moveTo>
                  <a:lnTo>
                    <a:pt x="1949069" y="1250315"/>
                  </a:lnTo>
                  <a:lnTo>
                    <a:pt x="1912493" y="1260729"/>
                  </a:lnTo>
                  <a:lnTo>
                    <a:pt x="1922907" y="1297305"/>
                  </a:lnTo>
                  <a:lnTo>
                    <a:pt x="1959483" y="1286891"/>
                  </a:lnTo>
                  <a:close/>
                </a:path>
                <a:path w="12664440" h="1878964">
                  <a:moveTo>
                    <a:pt x="2032889" y="1266063"/>
                  </a:moveTo>
                  <a:lnTo>
                    <a:pt x="2022348" y="1229487"/>
                  </a:lnTo>
                  <a:lnTo>
                    <a:pt x="1985772" y="1239901"/>
                  </a:lnTo>
                  <a:lnTo>
                    <a:pt x="1996186" y="1276477"/>
                  </a:lnTo>
                  <a:lnTo>
                    <a:pt x="2032889" y="1266063"/>
                  </a:lnTo>
                  <a:close/>
                </a:path>
                <a:path w="12664440" h="1878964">
                  <a:moveTo>
                    <a:pt x="2106168" y="1245235"/>
                  </a:moveTo>
                  <a:lnTo>
                    <a:pt x="2095754" y="1208532"/>
                  </a:lnTo>
                  <a:lnTo>
                    <a:pt x="2059051" y="1219073"/>
                  </a:lnTo>
                  <a:lnTo>
                    <a:pt x="2069465" y="1255649"/>
                  </a:lnTo>
                  <a:lnTo>
                    <a:pt x="2106168" y="1245235"/>
                  </a:lnTo>
                  <a:close/>
                </a:path>
                <a:path w="12664440" h="1878964">
                  <a:moveTo>
                    <a:pt x="2179447" y="1224407"/>
                  </a:moveTo>
                  <a:lnTo>
                    <a:pt x="2169033" y="1187704"/>
                  </a:lnTo>
                  <a:lnTo>
                    <a:pt x="2132330" y="1198118"/>
                  </a:lnTo>
                  <a:lnTo>
                    <a:pt x="2142744" y="1234821"/>
                  </a:lnTo>
                  <a:lnTo>
                    <a:pt x="2179447" y="1224407"/>
                  </a:lnTo>
                  <a:close/>
                </a:path>
                <a:path w="12664440" h="1878964">
                  <a:moveTo>
                    <a:pt x="2252726" y="1203579"/>
                  </a:moveTo>
                  <a:lnTo>
                    <a:pt x="2242312" y="1166876"/>
                  </a:lnTo>
                  <a:lnTo>
                    <a:pt x="2205609" y="1177290"/>
                  </a:lnTo>
                  <a:lnTo>
                    <a:pt x="2216023" y="1213993"/>
                  </a:lnTo>
                  <a:lnTo>
                    <a:pt x="2252726" y="1203579"/>
                  </a:lnTo>
                  <a:close/>
                </a:path>
                <a:path w="12664440" h="1878964">
                  <a:moveTo>
                    <a:pt x="2326005" y="1182751"/>
                  </a:moveTo>
                  <a:lnTo>
                    <a:pt x="2315591" y="1146048"/>
                  </a:lnTo>
                  <a:lnTo>
                    <a:pt x="2278888" y="1156462"/>
                  </a:lnTo>
                  <a:lnTo>
                    <a:pt x="2289302" y="1193165"/>
                  </a:lnTo>
                  <a:lnTo>
                    <a:pt x="2326005" y="1182751"/>
                  </a:lnTo>
                  <a:close/>
                </a:path>
                <a:path w="12664440" h="1878964">
                  <a:moveTo>
                    <a:pt x="2399284" y="1161923"/>
                  </a:moveTo>
                  <a:lnTo>
                    <a:pt x="2388870" y="1125220"/>
                  </a:lnTo>
                  <a:lnTo>
                    <a:pt x="2352294" y="1135634"/>
                  </a:lnTo>
                  <a:lnTo>
                    <a:pt x="2362708" y="1172337"/>
                  </a:lnTo>
                  <a:lnTo>
                    <a:pt x="2399284" y="1161923"/>
                  </a:lnTo>
                  <a:close/>
                </a:path>
                <a:path w="12664440" h="1878964">
                  <a:moveTo>
                    <a:pt x="2472563" y="1141095"/>
                  </a:moveTo>
                  <a:lnTo>
                    <a:pt x="2462149" y="1104392"/>
                  </a:lnTo>
                  <a:lnTo>
                    <a:pt x="2425573" y="1114806"/>
                  </a:lnTo>
                  <a:lnTo>
                    <a:pt x="2435987" y="1151509"/>
                  </a:lnTo>
                  <a:lnTo>
                    <a:pt x="2472563" y="1141095"/>
                  </a:lnTo>
                  <a:close/>
                </a:path>
                <a:path w="12664440" h="1878964">
                  <a:moveTo>
                    <a:pt x="2545842" y="1120267"/>
                  </a:moveTo>
                  <a:lnTo>
                    <a:pt x="2535428" y="1083564"/>
                  </a:lnTo>
                  <a:lnTo>
                    <a:pt x="2498852" y="1093978"/>
                  </a:lnTo>
                  <a:lnTo>
                    <a:pt x="2509266" y="1130681"/>
                  </a:lnTo>
                  <a:lnTo>
                    <a:pt x="2545842" y="1120267"/>
                  </a:lnTo>
                  <a:close/>
                </a:path>
                <a:path w="12664440" h="1878964">
                  <a:moveTo>
                    <a:pt x="2619248" y="1099312"/>
                  </a:moveTo>
                  <a:lnTo>
                    <a:pt x="2608834" y="1062736"/>
                  </a:lnTo>
                  <a:lnTo>
                    <a:pt x="2572131" y="1073150"/>
                  </a:lnTo>
                  <a:lnTo>
                    <a:pt x="2582545" y="1109853"/>
                  </a:lnTo>
                  <a:lnTo>
                    <a:pt x="2619248" y="1099312"/>
                  </a:lnTo>
                  <a:close/>
                </a:path>
                <a:path w="12664440" h="1878964">
                  <a:moveTo>
                    <a:pt x="2692527" y="1078484"/>
                  </a:moveTo>
                  <a:lnTo>
                    <a:pt x="2682113" y="1041908"/>
                  </a:lnTo>
                  <a:lnTo>
                    <a:pt x="2645410" y="1052322"/>
                  </a:lnTo>
                  <a:lnTo>
                    <a:pt x="2655824" y="1088898"/>
                  </a:lnTo>
                  <a:lnTo>
                    <a:pt x="2692527" y="1078484"/>
                  </a:lnTo>
                  <a:close/>
                </a:path>
                <a:path w="12664440" h="1878964">
                  <a:moveTo>
                    <a:pt x="2765806" y="1057656"/>
                  </a:moveTo>
                  <a:lnTo>
                    <a:pt x="2755392" y="1021080"/>
                  </a:lnTo>
                  <a:lnTo>
                    <a:pt x="2718689" y="1031494"/>
                  </a:lnTo>
                  <a:lnTo>
                    <a:pt x="2729103" y="1068070"/>
                  </a:lnTo>
                  <a:lnTo>
                    <a:pt x="2765806" y="1057656"/>
                  </a:lnTo>
                  <a:close/>
                </a:path>
                <a:path w="12664440" h="1878964">
                  <a:moveTo>
                    <a:pt x="2839085" y="1036828"/>
                  </a:moveTo>
                  <a:lnTo>
                    <a:pt x="2828671" y="1000252"/>
                  </a:lnTo>
                  <a:lnTo>
                    <a:pt x="2791968" y="1010666"/>
                  </a:lnTo>
                  <a:lnTo>
                    <a:pt x="2802382" y="1047242"/>
                  </a:lnTo>
                  <a:lnTo>
                    <a:pt x="2839085" y="1036828"/>
                  </a:lnTo>
                  <a:close/>
                </a:path>
                <a:path w="12664440" h="1878964">
                  <a:moveTo>
                    <a:pt x="2912364" y="1016000"/>
                  </a:moveTo>
                  <a:lnTo>
                    <a:pt x="2901950" y="979424"/>
                  </a:lnTo>
                  <a:lnTo>
                    <a:pt x="2865247" y="989838"/>
                  </a:lnTo>
                  <a:lnTo>
                    <a:pt x="2875661" y="1026414"/>
                  </a:lnTo>
                  <a:lnTo>
                    <a:pt x="2912364" y="1016000"/>
                  </a:lnTo>
                  <a:close/>
                </a:path>
                <a:path w="12664440" h="1878964">
                  <a:moveTo>
                    <a:pt x="2985643" y="995172"/>
                  </a:moveTo>
                  <a:lnTo>
                    <a:pt x="2975229" y="958596"/>
                  </a:lnTo>
                  <a:lnTo>
                    <a:pt x="2938653" y="969010"/>
                  </a:lnTo>
                  <a:lnTo>
                    <a:pt x="2949067" y="1005586"/>
                  </a:lnTo>
                  <a:lnTo>
                    <a:pt x="2985643" y="995172"/>
                  </a:lnTo>
                  <a:close/>
                </a:path>
                <a:path w="12664440" h="1878964">
                  <a:moveTo>
                    <a:pt x="3058922" y="974344"/>
                  </a:moveTo>
                  <a:lnTo>
                    <a:pt x="3048508" y="937641"/>
                  </a:lnTo>
                  <a:lnTo>
                    <a:pt x="3011932" y="948055"/>
                  </a:lnTo>
                  <a:lnTo>
                    <a:pt x="3022346" y="984758"/>
                  </a:lnTo>
                  <a:lnTo>
                    <a:pt x="3058922" y="974344"/>
                  </a:lnTo>
                  <a:close/>
                </a:path>
                <a:path w="12664440" h="1878964">
                  <a:moveTo>
                    <a:pt x="3132201" y="953516"/>
                  </a:moveTo>
                  <a:lnTo>
                    <a:pt x="3121787" y="916813"/>
                  </a:lnTo>
                  <a:lnTo>
                    <a:pt x="3085211" y="927227"/>
                  </a:lnTo>
                  <a:lnTo>
                    <a:pt x="3095625" y="963930"/>
                  </a:lnTo>
                  <a:lnTo>
                    <a:pt x="3132201" y="953516"/>
                  </a:lnTo>
                  <a:close/>
                </a:path>
                <a:path w="12664440" h="1878964">
                  <a:moveTo>
                    <a:pt x="3205607" y="932688"/>
                  </a:moveTo>
                  <a:lnTo>
                    <a:pt x="3195193" y="895985"/>
                  </a:lnTo>
                  <a:lnTo>
                    <a:pt x="3158490" y="906399"/>
                  </a:lnTo>
                  <a:lnTo>
                    <a:pt x="3168904" y="943102"/>
                  </a:lnTo>
                  <a:lnTo>
                    <a:pt x="3205607" y="932688"/>
                  </a:lnTo>
                  <a:close/>
                </a:path>
                <a:path w="12664440" h="1878964">
                  <a:moveTo>
                    <a:pt x="3278886" y="911860"/>
                  </a:moveTo>
                  <a:lnTo>
                    <a:pt x="3268472" y="875157"/>
                  </a:lnTo>
                  <a:lnTo>
                    <a:pt x="3231769" y="885571"/>
                  </a:lnTo>
                  <a:lnTo>
                    <a:pt x="3242183" y="922274"/>
                  </a:lnTo>
                  <a:lnTo>
                    <a:pt x="3278886" y="911860"/>
                  </a:lnTo>
                  <a:close/>
                </a:path>
                <a:path w="12664440" h="1878964">
                  <a:moveTo>
                    <a:pt x="3314827" y="1768221"/>
                  </a:moveTo>
                  <a:lnTo>
                    <a:pt x="3296031" y="1735074"/>
                  </a:lnTo>
                  <a:lnTo>
                    <a:pt x="3262884" y="1753997"/>
                  </a:lnTo>
                  <a:lnTo>
                    <a:pt x="3281680" y="1787017"/>
                  </a:lnTo>
                  <a:lnTo>
                    <a:pt x="3314827" y="1768221"/>
                  </a:lnTo>
                  <a:close/>
                </a:path>
                <a:path w="12664440" h="1878964">
                  <a:moveTo>
                    <a:pt x="3323590" y="1832483"/>
                  </a:moveTo>
                  <a:lnTo>
                    <a:pt x="3243326" y="1796618"/>
                  </a:lnTo>
                  <a:lnTo>
                    <a:pt x="3235071" y="1782152"/>
                  </a:lnTo>
                  <a:lnTo>
                    <a:pt x="3238322" y="1772793"/>
                  </a:lnTo>
                  <a:lnTo>
                    <a:pt x="3257042" y="1718945"/>
                  </a:lnTo>
                  <a:lnTo>
                    <a:pt x="3258045" y="1711490"/>
                  </a:lnTo>
                  <a:lnTo>
                    <a:pt x="3256178" y="1704454"/>
                  </a:lnTo>
                  <a:lnTo>
                    <a:pt x="3251784" y="1698650"/>
                  </a:lnTo>
                  <a:lnTo>
                    <a:pt x="3245231" y="1694815"/>
                  </a:lnTo>
                  <a:lnTo>
                    <a:pt x="3237750" y="1693748"/>
                  </a:lnTo>
                  <a:lnTo>
                    <a:pt x="3230715" y="1695615"/>
                  </a:lnTo>
                  <a:lnTo>
                    <a:pt x="3224860" y="1699996"/>
                  </a:lnTo>
                  <a:lnTo>
                    <a:pt x="3220974" y="1706499"/>
                  </a:lnTo>
                  <a:lnTo>
                    <a:pt x="3180588" y="1822704"/>
                  </a:lnTo>
                  <a:lnTo>
                    <a:pt x="3301111" y="1847342"/>
                  </a:lnTo>
                  <a:lnTo>
                    <a:pt x="3308667" y="1847329"/>
                  </a:lnTo>
                  <a:lnTo>
                    <a:pt x="3315436" y="1844535"/>
                  </a:lnTo>
                  <a:lnTo>
                    <a:pt x="3320656" y="1839442"/>
                  </a:lnTo>
                  <a:lnTo>
                    <a:pt x="3323590" y="1832483"/>
                  </a:lnTo>
                  <a:close/>
                </a:path>
                <a:path w="12664440" h="1878964">
                  <a:moveTo>
                    <a:pt x="3352165" y="891032"/>
                  </a:moveTo>
                  <a:lnTo>
                    <a:pt x="3341751" y="854329"/>
                  </a:lnTo>
                  <a:lnTo>
                    <a:pt x="3305048" y="864743"/>
                  </a:lnTo>
                  <a:lnTo>
                    <a:pt x="3315462" y="901446"/>
                  </a:lnTo>
                  <a:lnTo>
                    <a:pt x="3352165" y="891032"/>
                  </a:lnTo>
                  <a:close/>
                </a:path>
                <a:path w="12664440" h="1878964">
                  <a:moveTo>
                    <a:pt x="3381121" y="1730502"/>
                  </a:moveTo>
                  <a:lnTo>
                    <a:pt x="3362198" y="1697482"/>
                  </a:lnTo>
                  <a:lnTo>
                    <a:pt x="3329178" y="1716278"/>
                  </a:lnTo>
                  <a:lnTo>
                    <a:pt x="3347974" y="1749425"/>
                  </a:lnTo>
                  <a:lnTo>
                    <a:pt x="3381121" y="1730502"/>
                  </a:lnTo>
                  <a:close/>
                </a:path>
                <a:path w="12664440" h="1878964">
                  <a:moveTo>
                    <a:pt x="3425444" y="870204"/>
                  </a:moveTo>
                  <a:lnTo>
                    <a:pt x="3415030" y="833501"/>
                  </a:lnTo>
                  <a:lnTo>
                    <a:pt x="3378327" y="843915"/>
                  </a:lnTo>
                  <a:lnTo>
                    <a:pt x="3388741" y="880618"/>
                  </a:lnTo>
                  <a:lnTo>
                    <a:pt x="3425444" y="870204"/>
                  </a:lnTo>
                  <a:close/>
                </a:path>
                <a:path w="12664440" h="1878964">
                  <a:moveTo>
                    <a:pt x="3447288" y="1692910"/>
                  </a:moveTo>
                  <a:lnTo>
                    <a:pt x="3428492" y="1659763"/>
                  </a:lnTo>
                  <a:lnTo>
                    <a:pt x="3395345" y="1678559"/>
                  </a:lnTo>
                  <a:lnTo>
                    <a:pt x="3414141" y="1711706"/>
                  </a:lnTo>
                  <a:lnTo>
                    <a:pt x="3447288" y="1692910"/>
                  </a:lnTo>
                  <a:close/>
                </a:path>
                <a:path w="12664440" h="1878964">
                  <a:moveTo>
                    <a:pt x="3498723" y="849249"/>
                  </a:moveTo>
                  <a:lnTo>
                    <a:pt x="3488309" y="812673"/>
                  </a:lnTo>
                  <a:lnTo>
                    <a:pt x="3451606" y="823087"/>
                  </a:lnTo>
                  <a:lnTo>
                    <a:pt x="3462020" y="859790"/>
                  </a:lnTo>
                  <a:lnTo>
                    <a:pt x="3498723" y="849249"/>
                  </a:lnTo>
                  <a:close/>
                </a:path>
                <a:path w="12664440" h="1878964">
                  <a:moveTo>
                    <a:pt x="3513582" y="1655191"/>
                  </a:moveTo>
                  <a:lnTo>
                    <a:pt x="3494659" y="1622044"/>
                  </a:lnTo>
                  <a:lnTo>
                    <a:pt x="3461639" y="1640967"/>
                  </a:lnTo>
                  <a:lnTo>
                    <a:pt x="3480435" y="1673987"/>
                  </a:lnTo>
                  <a:lnTo>
                    <a:pt x="3513582" y="1655191"/>
                  </a:lnTo>
                  <a:close/>
                </a:path>
                <a:path w="12664440" h="1878964">
                  <a:moveTo>
                    <a:pt x="3572002" y="828421"/>
                  </a:moveTo>
                  <a:lnTo>
                    <a:pt x="3561588" y="791845"/>
                  </a:lnTo>
                  <a:lnTo>
                    <a:pt x="3525012" y="802259"/>
                  </a:lnTo>
                  <a:lnTo>
                    <a:pt x="3535426" y="838835"/>
                  </a:lnTo>
                  <a:lnTo>
                    <a:pt x="3572002" y="828421"/>
                  </a:lnTo>
                  <a:close/>
                </a:path>
                <a:path w="12664440" h="1878964">
                  <a:moveTo>
                    <a:pt x="3579749" y="1617472"/>
                  </a:moveTo>
                  <a:lnTo>
                    <a:pt x="3560953" y="1584325"/>
                  </a:lnTo>
                  <a:lnTo>
                    <a:pt x="3527806" y="1603248"/>
                  </a:lnTo>
                  <a:lnTo>
                    <a:pt x="3546602" y="1636395"/>
                  </a:lnTo>
                  <a:lnTo>
                    <a:pt x="3579749" y="1617472"/>
                  </a:lnTo>
                  <a:close/>
                </a:path>
                <a:path w="12664440" h="1878964">
                  <a:moveTo>
                    <a:pt x="3645281" y="807593"/>
                  </a:moveTo>
                  <a:lnTo>
                    <a:pt x="3634867" y="771017"/>
                  </a:lnTo>
                  <a:lnTo>
                    <a:pt x="3598291" y="781431"/>
                  </a:lnTo>
                  <a:lnTo>
                    <a:pt x="3608705" y="818007"/>
                  </a:lnTo>
                  <a:lnTo>
                    <a:pt x="3645281" y="807593"/>
                  </a:lnTo>
                  <a:close/>
                </a:path>
                <a:path w="12664440" h="1878964">
                  <a:moveTo>
                    <a:pt x="3646043" y="1579880"/>
                  </a:moveTo>
                  <a:lnTo>
                    <a:pt x="3627120" y="1546733"/>
                  </a:lnTo>
                  <a:lnTo>
                    <a:pt x="3594100" y="1565529"/>
                  </a:lnTo>
                  <a:lnTo>
                    <a:pt x="3612896" y="1598676"/>
                  </a:lnTo>
                  <a:lnTo>
                    <a:pt x="3646043" y="1579880"/>
                  </a:lnTo>
                  <a:close/>
                </a:path>
                <a:path w="12664440" h="1878964">
                  <a:moveTo>
                    <a:pt x="3712210" y="1542161"/>
                  </a:moveTo>
                  <a:lnTo>
                    <a:pt x="3693414" y="1509014"/>
                  </a:lnTo>
                  <a:lnTo>
                    <a:pt x="3660267" y="1527810"/>
                  </a:lnTo>
                  <a:lnTo>
                    <a:pt x="3679063" y="1560957"/>
                  </a:lnTo>
                  <a:lnTo>
                    <a:pt x="3712210" y="1542161"/>
                  </a:lnTo>
                  <a:close/>
                </a:path>
                <a:path w="12664440" h="1878964">
                  <a:moveTo>
                    <a:pt x="3718560" y="786765"/>
                  </a:moveTo>
                  <a:lnTo>
                    <a:pt x="3708146" y="750189"/>
                  </a:lnTo>
                  <a:lnTo>
                    <a:pt x="3671570" y="760603"/>
                  </a:lnTo>
                  <a:lnTo>
                    <a:pt x="3681984" y="797179"/>
                  </a:lnTo>
                  <a:lnTo>
                    <a:pt x="3718560" y="786765"/>
                  </a:lnTo>
                  <a:close/>
                </a:path>
                <a:path w="12664440" h="1878964">
                  <a:moveTo>
                    <a:pt x="3778504" y="1504442"/>
                  </a:moveTo>
                  <a:lnTo>
                    <a:pt x="3759581" y="1471295"/>
                  </a:lnTo>
                  <a:lnTo>
                    <a:pt x="3726561" y="1490218"/>
                  </a:lnTo>
                  <a:lnTo>
                    <a:pt x="3745357" y="1523238"/>
                  </a:lnTo>
                  <a:lnTo>
                    <a:pt x="3778504" y="1504442"/>
                  </a:lnTo>
                  <a:close/>
                </a:path>
                <a:path w="12664440" h="1878964">
                  <a:moveTo>
                    <a:pt x="3791953" y="765937"/>
                  </a:moveTo>
                  <a:lnTo>
                    <a:pt x="3781552" y="729361"/>
                  </a:lnTo>
                  <a:lnTo>
                    <a:pt x="3744849" y="739775"/>
                  </a:lnTo>
                  <a:lnTo>
                    <a:pt x="3755263" y="776351"/>
                  </a:lnTo>
                  <a:lnTo>
                    <a:pt x="3791953" y="765937"/>
                  </a:lnTo>
                  <a:close/>
                </a:path>
                <a:path w="12664440" h="1878964">
                  <a:moveTo>
                    <a:pt x="3844671" y="1466723"/>
                  </a:moveTo>
                  <a:lnTo>
                    <a:pt x="3825875" y="1433703"/>
                  </a:lnTo>
                  <a:lnTo>
                    <a:pt x="3792728" y="1452499"/>
                  </a:lnTo>
                  <a:lnTo>
                    <a:pt x="3811524" y="1485646"/>
                  </a:lnTo>
                  <a:lnTo>
                    <a:pt x="3844671" y="1466723"/>
                  </a:lnTo>
                  <a:close/>
                </a:path>
                <a:path w="12664440" h="1878964">
                  <a:moveTo>
                    <a:pt x="3865245" y="745109"/>
                  </a:moveTo>
                  <a:lnTo>
                    <a:pt x="3854831" y="708533"/>
                  </a:lnTo>
                  <a:lnTo>
                    <a:pt x="3818128" y="718947"/>
                  </a:lnTo>
                  <a:lnTo>
                    <a:pt x="3828529" y="755523"/>
                  </a:lnTo>
                  <a:lnTo>
                    <a:pt x="3865245" y="745109"/>
                  </a:lnTo>
                  <a:close/>
                </a:path>
                <a:path w="12664440" h="1878964">
                  <a:moveTo>
                    <a:pt x="3910965" y="1429131"/>
                  </a:moveTo>
                  <a:lnTo>
                    <a:pt x="3892042" y="1395984"/>
                  </a:lnTo>
                  <a:lnTo>
                    <a:pt x="3859022" y="1414780"/>
                  </a:lnTo>
                  <a:lnTo>
                    <a:pt x="3877818" y="1447927"/>
                  </a:lnTo>
                  <a:lnTo>
                    <a:pt x="3910965" y="1429131"/>
                  </a:lnTo>
                  <a:close/>
                </a:path>
                <a:path w="12664440" h="1878964">
                  <a:moveTo>
                    <a:pt x="3938524" y="724281"/>
                  </a:moveTo>
                  <a:lnTo>
                    <a:pt x="3928110" y="687578"/>
                  </a:lnTo>
                  <a:lnTo>
                    <a:pt x="3891407" y="697992"/>
                  </a:lnTo>
                  <a:lnTo>
                    <a:pt x="3901821" y="734695"/>
                  </a:lnTo>
                  <a:lnTo>
                    <a:pt x="3938524" y="724281"/>
                  </a:lnTo>
                  <a:close/>
                </a:path>
                <a:path w="12664440" h="1878964">
                  <a:moveTo>
                    <a:pt x="3977132" y="1391412"/>
                  </a:moveTo>
                  <a:lnTo>
                    <a:pt x="3958336" y="1358265"/>
                  </a:lnTo>
                  <a:lnTo>
                    <a:pt x="3925189" y="1377188"/>
                  </a:lnTo>
                  <a:lnTo>
                    <a:pt x="3943985" y="1410208"/>
                  </a:lnTo>
                  <a:lnTo>
                    <a:pt x="3977132" y="1391412"/>
                  </a:lnTo>
                  <a:close/>
                </a:path>
                <a:path w="12664440" h="1878964">
                  <a:moveTo>
                    <a:pt x="4011803" y="703453"/>
                  </a:moveTo>
                  <a:lnTo>
                    <a:pt x="4001389" y="666750"/>
                  </a:lnTo>
                  <a:lnTo>
                    <a:pt x="3964686" y="677164"/>
                  </a:lnTo>
                  <a:lnTo>
                    <a:pt x="3975100" y="713867"/>
                  </a:lnTo>
                  <a:lnTo>
                    <a:pt x="4011803" y="703453"/>
                  </a:lnTo>
                  <a:close/>
                </a:path>
                <a:path w="12664440" h="1878964">
                  <a:moveTo>
                    <a:pt x="4043426" y="1353693"/>
                  </a:moveTo>
                  <a:lnTo>
                    <a:pt x="4024503" y="1320546"/>
                  </a:lnTo>
                  <a:lnTo>
                    <a:pt x="3991483" y="1339469"/>
                  </a:lnTo>
                  <a:lnTo>
                    <a:pt x="4010279" y="1372616"/>
                  </a:lnTo>
                  <a:lnTo>
                    <a:pt x="4043426" y="1353693"/>
                  </a:lnTo>
                  <a:close/>
                </a:path>
                <a:path w="12664440" h="1878964">
                  <a:moveTo>
                    <a:pt x="4085082" y="682625"/>
                  </a:moveTo>
                  <a:lnTo>
                    <a:pt x="4074668" y="645922"/>
                  </a:lnTo>
                  <a:lnTo>
                    <a:pt x="4037965" y="656336"/>
                  </a:lnTo>
                  <a:lnTo>
                    <a:pt x="4048506" y="693039"/>
                  </a:lnTo>
                  <a:lnTo>
                    <a:pt x="4085082" y="682625"/>
                  </a:lnTo>
                  <a:close/>
                </a:path>
                <a:path w="12664440" h="1878964">
                  <a:moveTo>
                    <a:pt x="4109593" y="1316101"/>
                  </a:moveTo>
                  <a:lnTo>
                    <a:pt x="4090797" y="1282954"/>
                  </a:lnTo>
                  <a:lnTo>
                    <a:pt x="4057650" y="1301750"/>
                  </a:lnTo>
                  <a:lnTo>
                    <a:pt x="4076446" y="1334897"/>
                  </a:lnTo>
                  <a:lnTo>
                    <a:pt x="4109593" y="1316101"/>
                  </a:lnTo>
                  <a:close/>
                </a:path>
                <a:path w="12664440" h="1878964">
                  <a:moveTo>
                    <a:pt x="4158361" y="661797"/>
                  </a:moveTo>
                  <a:lnTo>
                    <a:pt x="4147947" y="625094"/>
                  </a:lnTo>
                  <a:lnTo>
                    <a:pt x="4111371" y="635508"/>
                  </a:lnTo>
                  <a:lnTo>
                    <a:pt x="4121785" y="672211"/>
                  </a:lnTo>
                  <a:lnTo>
                    <a:pt x="4158361" y="661797"/>
                  </a:lnTo>
                  <a:close/>
                </a:path>
                <a:path w="12664440" h="1878964">
                  <a:moveTo>
                    <a:pt x="4175887" y="1278382"/>
                  </a:moveTo>
                  <a:lnTo>
                    <a:pt x="4156964" y="1245235"/>
                  </a:lnTo>
                  <a:lnTo>
                    <a:pt x="4123944" y="1264031"/>
                  </a:lnTo>
                  <a:lnTo>
                    <a:pt x="4142740" y="1297178"/>
                  </a:lnTo>
                  <a:lnTo>
                    <a:pt x="4175887" y="1278382"/>
                  </a:lnTo>
                  <a:close/>
                </a:path>
                <a:path w="12664440" h="1878964">
                  <a:moveTo>
                    <a:pt x="4231640" y="640969"/>
                  </a:moveTo>
                  <a:lnTo>
                    <a:pt x="4221226" y="604266"/>
                  </a:lnTo>
                  <a:lnTo>
                    <a:pt x="4184650" y="614680"/>
                  </a:lnTo>
                  <a:lnTo>
                    <a:pt x="4195064" y="651383"/>
                  </a:lnTo>
                  <a:lnTo>
                    <a:pt x="4231640" y="640969"/>
                  </a:lnTo>
                  <a:close/>
                </a:path>
                <a:path w="12664440" h="1878964">
                  <a:moveTo>
                    <a:pt x="4242054" y="1240663"/>
                  </a:moveTo>
                  <a:lnTo>
                    <a:pt x="4223258" y="1207516"/>
                  </a:lnTo>
                  <a:lnTo>
                    <a:pt x="4190111" y="1226439"/>
                  </a:lnTo>
                  <a:lnTo>
                    <a:pt x="4208907" y="1259459"/>
                  </a:lnTo>
                  <a:lnTo>
                    <a:pt x="4242054" y="1240663"/>
                  </a:lnTo>
                  <a:close/>
                </a:path>
                <a:path w="12664440" h="1878964">
                  <a:moveTo>
                    <a:pt x="4304919" y="620141"/>
                  </a:moveTo>
                  <a:lnTo>
                    <a:pt x="4294505" y="583438"/>
                  </a:lnTo>
                  <a:lnTo>
                    <a:pt x="4257929" y="593852"/>
                  </a:lnTo>
                  <a:lnTo>
                    <a:pt x="4268343" y="630555"/>
                  </a:lnTo>
                  <a:lnTo>
                    <a:pt x="4304919" y="620141"/>
                  </a:lnTo>
                  <a:close/>
                </a:path>
                <a:path w="12664440" h="1878964">
                  <a:moveTo>
                    <a:pt x="4308348" y="1202944"/>
                  </a:moveTo>
                  <a:lnTo>
                    <a:pt x="4289425" y="1169924"/>
                  </a:lnTo>
                  <a:lnTo>
                    <a:pt x="4256405" y="1188720"/>
                  </a:lnTo>
                  <a:lnTo>
                    <a:pt x="4275201" y="1221867"/>
                  </a:lnTo>
                  <a:lnTo>
                    <a:pt x="4308348" y="1202944"/>
                  </a:lnTo>
                  <a:close/>
                </a:path>
                <a:path w="12664440" h="1878964">
                  <a:moveTo>
                    <a:pt x="4374515" y="1165352"/>
                  </a:moveTo>
                  <a:lnTo>
                    <a:pt x="4355719" y="1132205"/>
                  </a:lnTo>
                  <a:lnTo>
                    <a:pt x="4322572" y="1151001"/>
                  </a:lnTo>
                  <a:lnTo>
                    <a:pt x="4341368" y="1184148"/>
                  </a:lnTo>
                  <a:lnTo>
                    <a:pt x="4374515" y="1165352"/>
                  </a:lnTo>
                  <a:close/>
                </a:path>
                <a:path w="12664440" h="1878964">
                  <a:moveTo>
                    <a:pt x="4378325" y="599186"/>
                  </a:moveTo>
                  <a:lnTo>
                    <a:pt x="4367911" y="562610"/>
                  </a:lnTo>
                  <a:lnTo>
                    <a:pt x="4331208" y="573024"/>
                  </a:lnTo>
                  <a:lnTo>
                    <a:pt x="4341622" y="609727"/>
                  </a:lnTo>
                  <a:lnTo>
                    <a:pt x="4378325" y="599186"/>
                  </a:lnTo>
                  <a:close/>
                </a:path>
                <a:path w="12664440" h="1878964">
                  <a:moveTo>
                    <a:pt x="4440809" y="1127633"/>
                  </a:moveTo>
                  <a:lnTo>
                    <a:pt x="4421886" y="1094486"/>
                  </a:lnTo>
                  <a:lnTo>
                    <a:pt x="4388866" y="1113409"/>
                  </a:lnTo>
                  <a:lnTo>
                    <a:pt x="4407662" y="1146429"/>
                  </a:lnTo>
                  <a:lnTo>
                    <a:pt x="4440809" y="1127633"/>
                  </a:lnTo>
                  <a:close/>
                </a:path>
                <a:path w="12664440" h="1878964">
                  <a:moveTo>
                    <a:pt x="4451604" y="578358"/>
                  </a:moveTo>
                  <a:lnTo>
                    <a:pt x="4441190" y="541782"/>
                  </a:lnTo>
                  <a:lnTo>
                    <a:pt x="4404487" y="552196"/>
                  </a:lnTo>
                  <a:lnTo>
                    <a:pt x="4414901" y="588772"/>
                  </a:lnTo>
                  <a:lnTo>
                    <a:pt x="4451604" y="578358"/>
                  </a:lnTo>
                  <a:close/>
                </a:path>
                <a:path w="12664440" h="1878964">
                  <a:moveTo>
                    <a:pt x="4506976" y="1089914"/>
                  </a:moveTo>
                  <a:lnTo>
                    <a:pt x="4488180" y="1056894"/>
                  </a:lnTo>
                  <a:lnTo>
                    <a:pt x="4455033" y="1075690"/>
                  </a:lnTo>
                  <a:lnTo>
                    <a:pt x="4473829" y="1108837"/>
                  </a:lnTo>
                  <a:lnTo>
                    <a:pt x="4506976" y="1089914"/>
                  </a:lnTo>
                  <a:close/>
                </a:path>
                <a:path w="12664440" h="1878964">
                  <a:moveTo>
                    <a:pt x="4524883" y="557530"/>
                  </a:moveTo>
                  <a:lnTo>
                    <a:pt x="4514469" y="520954"/>
                  </a:lnTo>
                  <a:lnTo>
                    <a:pt x="4477766" y="531368"/>
                  </a:lnTo>
                  <a:lnTo>
                    <a:pt x="4488180" y="567944"/>
                  </a:lnTo>
                  <a:lnTo>
                    <a:pt x="4524883" y="557530"/>
                  </a:lnTo>
                  <a:close/>
                </a:path>
                <a:path w="12664440" h="1878964">
                  <a:moveTo>
                    <a:pt x="4573270" y="1052322"/>
                  </a:moveTo>
                  <a:lnTo>
                    <a:pt x="4554347" y="1019175"/>
                  </a:lnTo>
                  <a:lnTo>
                    <a:pt x="4521327" y="1037971"/>
                  </a:lnTo>
                  <a:lnTo>
                    <a:pt x="4540123" y="1071118"/>
                  </a:lnTo>
                  <a:lnTo>
                    <a:pt x="4573270" y="1052322"/>
                  </a:lnTo>
                  <a:close/>
                </a:path>
                <a:path w="12664440" h="1878964">
                  <a:moveTo>
                    <a:pt x="4598162" y="536702"/>
                  </a:moveTo>
                  <a:lnTo>
                    <a:pt x="4587748" y="500126"/>
                  </a:lnTo>
                  <a:lnTo>
                    <a:pt x="4551045" y="510540"/>
                  </a:lnTo>
                  <a:lnTo>
                    <a:pt x="4561459" y="547116"/>
                  </a:lnTo>
                  <a:lnTo>
                    <a:pt x="4598162" y="536702"/>
                  </a:lnTo>
                  <a:close/>
                </a:path>
                <a:path w="12664440" h="1878964">
                  <a:moveTo>
                    <a:pt x="4639437" y="1014603"/>
                  </a:moveTo>
                  <a:lnTo>
                    <a:pt x="4620641" y="981456"/>
                  </a:lnTo>
                  <a:lnTo>
                    <a:pt x="4587494" y="1000252"/>
                  </a:lnTo>
                  <a:lnTo>
                    <a:pt x="4606290" y="1033399"/>
                  </a:lnTo>
                  <a:lnTo>
                    <a:pt x="4639437" y="1014603"/>
                  </a:lnTo>
                  <a:close/>
                </a:path>
                <a:path w="12664440" h="1878964">
                  <a:moveTo>
                    <a:pt x="4671441" y="515874"/>
                  </a:moveTo>
                  <a:lnTo>
                    <a:pt x="4661027" y="479298"/>
                  </a:lnTo>
                  <a:lnTo>
                    <a:pt x="4624324" y="489712"/>
                  </a:lnTo>
                  <a:lnTo>
                    <a:pt x="4634865" y="526288"/>
                  </a:lnTo>
                  <a:lnTo>
                    <a:pt x="4671441" y="515874"/>
                  </a:lnTo>
                  <a:close/>
                </a:path>
                <a:path w="12664440" h="1878964">
                  <a:moveTo>
                    <a:pt x="4705731" y="976884"/>
                  </a:moveTo>
                  <a:lnTo>
                    <a:pt x="4686808" y="943737"/>
                  </a:lnTo>
                  <a:lnTo>
                    <a:pt x="4653788" y="962660"/>
                  </a:lnTo>
                  <a:lnTo>
                    <a:pt x="4672584" y="995680"/>
                  </a:lnTo>
                  <a:lnTo>
                    <a:pt x="4705731" y="976884"/>
                  </a:lnTo>
                  <a:close/>
                </a:path>
                <a:path w="12664440" h="1878964">
                  <a:moveTo>
                    <a:pt x="4744720" y="495046"/>
                  </a:moveTo>
                  <a:lnTo>
                    <a:pt x="4734306" y="458470"/>
                  </a:lnTo>
                  <a:lnTo>
                    <a:pt x="4697730" y="468884"/>
                  </a:lnTo>
                  <a:lnTo>
                    <a:pt x="4708144" y="505460"/>
                  </a:lnTo>
                  <a:lnTo>
                    <a:pt x="4744720" y="495046"/>
                  </a:lnTo>
                  <a:close/>
                </a:path>
                <a:path w="12664440" h="1878964">
                  <a:moveTo>
                    <a:pt x="4771898" y="939165"/>
                  </a:moveTo>
                  <a:lnTo>
                    <a:pt x="4753102" y="906145"/>
                  </a:lnTo>
                  <a:lnTo>
                    <a:pt x="4719955" y="924941"/>
                  </a:lnTo>
                  <a:lnTo>
                    <a:pt x="4738751" y="958088"/>
                  </a:lnTo>
                  <a:lnTo>
                    <a:pt x="4771898" y="939165"/>
                  </a:lnTo>
                  <a:close/>
                </a:path>
                <a:path w="12664440" h="1878964">
                  <a:moveTo>
                    <a:pt x="4817999" y="474218"/>
                  </a:moveTo>
                  <a:lnTo>
                    <a:pt x="4807585" y="437515"/>
                  </a:lnTo>
                  <a:lnTo>
                    <a:pt x="4771009" y="447929"/>
                  </a:lnTo>
                  <a:lnTo>
                    <a:pt x="4781423" y="484632"/>
                  </a:lnTo>
                  <a:lnTo>
                    <a:pt x="4817999" y="474218"/>
                  </a:lnTo>
                  <a:close/>
                </a:path>
                <a:path w="12664440" h="1878964">
                  <a:moveTo>
                    <a:pt x="4838192" y="901573"/>
                  </a:moveTo>
                  <a:lnTo>
                    <a:pt x="4819269" y="868426"/>
                  </a:lnTo>
                  <a:lnTo>
                    <a:pt x="4786249" y="887222"/>
                  </a:lnTo>
                  <a:lnTo>
                    <a:pt x="4805045" y="920369"/>
                  </a:lnTo>
                  <a:lnTo>
                    <a:pt x="4838192" y="901573"/>
                  </a:lnTo>
                  <a:close/>
                </a:path>
                <a:path w="12664440" h="1878964">
                  <a:moveTo>
                    <a:pt x="4891278" y="453390"/>
                  </a:moveTo>
                  <a:lnTo>
                    <a:pt x="4880864" y="416687"/>
                  </a:lnTo>
                  <a:lnTo>
                    <a:pt x="4844288" y="427101"/>
                  </a:lnTo>
                  <a:lnTo>
                    <a:pt x="4854702" y="463804"/>
                  </a:lnTo>
                  <a:lnTo>
                    <a:pt x="4891278" y="453390"/>
                  </a:lnTo>
                  <a:close/>
                </a:path>
                <a:path w="12664440" h="1878964">
                  <a:moveTo>
                    <a:pt x="4904359" y="863854"/>
                  </a:moveTo>
                  <a:lnTo>
                    <a:pt x="4885563" y="830707"/>
                  </a:lnTo>
                  <a:lnTo>
                    <a:pt x="4852416" y="849630"/>
                  </a:lnTo>
                  <a:lnTo>
                    <a:pt x="4871212" y="882650"/>
                  </a:lnTo>
                  <a:lnTo>
                    <a:pt x="4904359" y="863854"/>
                  </a:lnTo>
                  <a:close/>
                </a:path>
                <a:path w="12664440" h="1878964">
                  <a:moveTo>
                    <a:pt x="4964684" y="432562"/>
                  </a:moveTo>
                  <a:lnTo>
                    <a:pt x="4954270" y="395859"/>
                  </a:lnTo>
                  <a:lnTo>
                    <a:pt x="4917567" y="406273"/>
                  </a:lnTo>
                  <a:lnTo>
                    <a:pt x="4927981" y="442976"/>
                  </a:lnTo>
                  <a:lnTo>
                    <a:pt x="4964684" y="432562"/>
                  </a:lnTo>
                  <a:close/>
                </a:path>
                <a:path w="12664440" h="1878964">
                  <a:moveTo>
                    <a:pt x="4970653" y="826135"/>
                  </a:moveTo>
                  <a:lnTo>
                    <a:pt x="4951730" y="793115"/>
                  </a:lnTo>
                  <a:lnTo>
                    <a:pt x="4918710" y="811911"/>
                  </a:lnTo>
                  <a:lnTo>
                    <a:pt x="4937506" y="845058"/>
                  </a:lnTo>
                  <a:lnTo>
                    <a:pt x="4970653" y="826135"/>
                  </a:lnTo>
                  <a:close/>
                </a:path>
                <a:path w="12664440" h="1878964">
                  <a:moveTo>
                    <a:pt x="5036820" y="788543"/>
                  </a:moveTo>
                  <a:lnTo>
                    <a:pt x="5018024" y="755396"/>
                  </a:lnTo>
                  <a:lnTo>
                    <a:pt x="4984877" y="774192"/>
                  </a:lnTo>
                  <a:lnTo>
                    <a:pt x="5003673" y="807339"/>
                  </a:lnTo>
                  <a:lnTo>
                    <a:pt x="5036820" y="788543"/>
                  </a:lnTo>
                  <a:close/>
                </a:path>
                <a:path w="12664440" h="1878964">
                  <a:moveTo>
                    <a:pt x="5037963" y="411734"/>
                  </a:moveTo>
                  <a:lnTo>
                    <a:pt x="5027549" y="375031"/>
                  </a:lnTo>
                  <a:lnTo>
                    <a:pt x="4990846" y="385445"/>
                  </a:lnTo>
                  <a:lnTo>
                    <a:pt x="5001260" y="422148"/>
                  </a:lnTo>
                  <a:lnTo>
                    <a:pt x="5037963" y="411734"/>
                  </a:lnTo>
                  <a:close/>
                </a:path>
                <a:path w="12664440" h="1878964">
                  <a:moveTo>
                    <a:pt x="5103114" y="750824"/>
                  </a:moveTo>
                  <a:lnTo>
                    <a:pt x="5084191" y="717677"/>
                  </a:lnTo>
                  <a:lnTo>
                    <a:pt x="5051171" y="736473"/>
                  </a:lnTo>
                  <a:lnTo>
                    <a:pt x="5069967" y="769620"/>
                  </a:lnTo>
                  <a:lnTo>
                    <a:pt x="5103114" y="750824"/>
                  </a:lnTo>
                  <a:close/>
                </a:path>
                <a:path w="12664440" h="1878964">
                  <a:moveTo>
                    <a:pt x="5111242" y="390906"/>
                  </a:moveTo>
                  <a:lnTo>
                    <a:pt x="5100828" y="354203"/>
                  </a:lnTo>
                  <a:lnTo>
                    <a:pt x="5064125" y="364617"/>
                  </a:lnTo>
                  <a:lnTo>
                    <a:pt x="5074539" y="401320"/>
                  </a:lnTo>
                  <a:lnTo>
                    <a:pt x="5111242" y="390906"/>
                  </a:lnTo>
                  <a:close/>
                </a:path>
                <a:path w="12664440" h="1878964">
                  <a:moveTo>
                    <a:pt x="5169281" y="713105"/>
                  </a:moveTo>
                  <a:lnTo>
                    <a:pt x="5150485" y="679958"/>
                  </a:lnTo>
                  <a:lnTo>
                    <a:pt x="5117338" y="698881"/>
                  </a:lnTo>
                  <a:lnTo>
                    <a:pt x="5136134" y="732028"/>
                  </a:lnTo>
                  <a:lnTo>
                    <a:pt x="5169281" y="713105"/>
                  </a:lnTo>
                  <a:close/>
                </a:path>
                <a:path w="12664440" h="1878964">
                  <a:moveTo>
                    <a:pt x="5184521" y="370078"/>
                  </a:moveTo>
                  <a:lnTo>
                    <a:pt x="5174107" y="333375"/>
                  </a:lnTo>
                  <a:lnTo>
                    <a:pt x="5137404" y="343789"/>
                  </a:lnTo>
                  <a:lnTo>
                    <a:pt x="5147818" y="380492"/>
                  </a:lnTo>
                  <a:lnTo>
                    <a:pt x="5184521" y="370078"/>
                  </a:lnTo>
                  <a:close/>
                </a:path>
                <a:path w="12664440" h="1878964">
                  <a:moveTo>
                    <a:pt x="5235575" y="675386"/>
                  </a:moveTo>
                  <a:lnTo>
                    <a:pt x="5216652" y="642366"/>
                  </a:lnTo>
                  <a:lnTo>
                    <a:pt x="5183632" y="661162"/>
                  </a:lnTo>
                  <a:lnTo>
                    <a:pt x="5202428" y="694309"/>
                  </a:lnTo>
                  <a:lnTo>
                    <a:pt x="5235575" y="675386"/>
                  </a:lnTo>
                  <a:close/>
                </a:path>
                <a:path w="12664440" h="1878964">
                  <a:moveTo>
                    <a:pt x="5257800" y="349250"/>
                  </a:moveTo>
                  <a:lnTo>
                    <a:pt x="5247386" y="312547"/>
                  </a:lnTo>
                  <a:lnTo>
                    <a:pt x="5210810" y="322961"/>
                  </a:lnTo>
                  <a:lnTo>
                    <a:pt x="5221224" y="359664"/>
                  </a:lnTo>
                  <a:lnTo>
                    <a:pt x="5257800" y="349250"/>
                  </a:lnTo>
                  <a:close/>
                </a:path>
                <a:path w="12664440" h="1878964">
                  <a:moveTo>
                    <a:pt x="5301742" y="637794"/>
                  </a:moveTo>
                  <a:lnTo>
                    <a:pt x="5282946" y="604647"/>
                  </a:lnTo>
                  <a:lnTo>
                    <a:pt x="5249799" y="623443"/>
                  </a:lnTo>
                  <a:lnTo>
                    <a:pt x="5268595" y="656590"/>
                  </a:lnTo>
                  <a:lnTo>
                    <a:pt x="5301742" y="637794"/>
                  </a:lnTo>
                  <a:close/>
                </a:path>
                <a:path w="12664440" h="1878964">
                  <a:moveTo>
                    <a:pt x="5331079" y="328295"/>
                  </a:moveTo>
                  <a:lnTo>
                    <a:pt x="5320665" y="291719"/>
                  </a:lnTo>
                  <a:lnTo>
                    <a:pt x="5284089" y="302133"/>
                  </a:lnTo>
                  <a:lnTo>
                    <a:pt x="5294503" y="338709"/>
                  </a:lnTo>
                  <a:lnTo>
                    <a:pt x="5331079" y="328295"/>
                  </a:lnTo>
                  <a:close/>
                </a:path>
                <a:path w="12664440" h="1878964">
                  <a:moveTo>
                    <a:pt x="5368036" y="600075"/>
                  </a:moveTo>
                  <a:lnTo>
                    <a:pt x="5349113" y="566928"/>
                  </a:lnTo>
                  <a:lnTo>
                    <a:pt x="5316093" y="585851"/>
                  </a:lnTo>
                  <a:lnTo>
                    <a:pt x="5334889" y="618871"/>
                  </a:lnTo>
                  <a:lnTo>
                    <a:pt x="5368036" y="600075"/>
                  </a:lnTo>
                  <a:close/>
                </a:path>
                <a:path w="12664440" h="1878964">
                  <a:moveTo>
                    <a:pt x="5404358" y="307467"/>
                  </a:moveTo>
                  <a:lnTo>
                    <a:pt x="5393944" y="270891"/>
                  </a:lnTo>
                  <a:lnTo>
                    <a:pt x="5357368" y="281305"/>
                  </a:lnTo>
                  <a:lnTo>
                    <a:pt x="5367782" y="317881"/>
                  </a:lnTo>
                  <a:lnTo>
                    <a:pt x="5404358" y="307467"/>
                  </a:lnTo>
                  <a:close/>
                </a:path>
                <a:path w="12664440" h="1878964">
                  <a:moveTo>
                    <a:pt x="5434203" y="562356"/>
                  </a:moveTo>
                  <a:lnTo>
                    <a:pt x="5415407" y="529336"/>
                  </a:lnTo>
                  <a:lnTo>
                    <a:pt x="5382260" y="548132"/>
                  </a:lnTo>
                  <a:lnTo>
                    <a:pt x="5401056" y="581279"/>
                  </a:lnTo>
                  <a:lnTo>
                    <a:pt x="5434203" y="562356"/>
                  </a:lnTo>
                  <a:close/>
                </a:path>
                <a:path w="12664440" h="1878964">
                  <a:moveTo>
                    <a:pt x="5477637" y="286639"/>
                  </a:moveTo>
                  <a:lnTo>
                    <a:pt x="5467223" y="250063"/>
                  </a:lnTo>
                  <a:lnTo>
                    <a:pt x="5430647" y="260477"/>
                  </a:lnTo>
                  <a:lnTo>
                    <a:pt x="5441061" y="297053"/>
                  </a:lnTo>
                  <a:lnTo>
                    <a:pt x="5477637" y="286639"/>
                  </a:lnTo>
                  <a:close/>
                </a:path>
                <a:path w="12664440" h="1878964">
                  <a:moveTo>
                    <a:pt x="5500497" y="524764"/>
                  </a:moveTo>
                  <a:lnTo>
                    <a:pt x="5481574" y="491617"/>
                  </a:lnTo>
                  <a:lnTo>
                    <a:pt x="5448554" y="510413"/>
                  </a:lnTo>
                  <a:lnTo>
                    <a:pt x="5467350" y="543560"/>
                  </a:lnTo>
                  <a:lnTo>
                    <a:pt x="5500497" y="524764"/>
                  </a:lnTo>
                  <a:close/>
                </a:path>
                <a:path w="12664440" h="1878964">
                  <a:moveTo>
                    <a:pt x="5551043" y="265811"/>
                  </a:moveTo>
                  <a:lnTo>
                    <a:pt x="5540629" y="229235"/>
                  </a:lnTo>
                  <a:lnTo>
                    <a:pt x="5503926" y="239649"/>
                  </a:lnTo>
                  <a:lnTo>
                    <a:pt x="5514340" y="276225"/>
                  </a:lnTo>
                  <a:lnTo>
                    <a:pt x="5551043" y="265811"/>
                  </a:lnTo>
                  <a:close/>
                </a:path>
                <a:path w="12664440" h="1878964">
                  <a:moveTo>
                    <a:pt x="5566664" y="487045"/>
                  </a:moveTo>
                  <a:lnTo>
                    <a:pt x="5547868" y="453898"/>
                  </a:lnTo>
                  <a:lnTo>
                    <a:pt x="5514721" y="472694"/>
                  </a:lnTo>
                  <a:lnTo>
                    <a:pt x="5533517" y="505841"/>
                  </a:lnTo>
                  <a:lnTo>
                    <a:pt x="5566664" y="487045"/>
                  </a:lnTo>
                  <a:close/>
                </a:path>
                <a:path w="12664440" h="1878964">
                  <a:moveTo>
                    <a:pt x="5624322" y="244983"/>
                  </a:moveTo>
                  <a:lnTo>
                    <a:pt x="5613908" y="208407"/>
                  </a:lnTo>
                  <a:lnTo>
                    <a:pt x="5577205" y="218821"/>
                  </a:lnTo>
                  <a:lnTo>
                    <a:pt x="5587619" y="255397"/>
                  </a:lnTo>
                  <a:lnTo>
                    <a:pt x="5624322" y="244983"/>
                  </a:lnTo>
                  <a:close/>
                </a:path>
                <a:path w="12664440" h="1878964">
                  <a:moveTo>
                    <a:pt x="5632958" y="449326"/>
                  </a:moveTo>
                  <a:lnTo>
                    <a:pt x="5614035" y="416179"/>
                  </a:lnTo>
                  <a:lnTo>
                    <a:pt x="5581015" y="435102"/>
                  </a:lnTo>
                  <a:lnTo>
                    <a:pt x="5599811" y="468249"/>
                  </a:lnTo>
                  <a:lnTo>
                    <a:pt x="5632958" y="449326"/>
                  </a:lnTo>
                  <a:close/>
                </a:path>
                <a:path w="12664440" h="1878964">
                  <a:moveTo>
                    <a:pt x="5697601" y="224155"/>
                  </a:moveTo>
                  <a:lnTo>
                    <a:pt x="5687187" y="187452"/>
                  </a:lnTo>
                  <a:lnTo>
                    <a:pt x="5650484" y="197866"/>
                  </a:lnTo>
                  <a:lnTo>
                    <a:pt x="5660898" y="234569"/>
                  </a:lnTo>
                  <a:lnTo>
                    <a:pt x="5697601" y="224155"/>
                  </a:lnTo>
                  <a:close/>
                </a:path>
                <a:path w="12664440" h="1878964">
                  <a:moveTo>
                    <a:pt x="5699125" y="411607"/>
                  </a:moveTo>
                  <a:lnTo>
                    <a:pt x="5680329" y="378587"/>
                  </a:lnTo>
                  <a:lnTo>
                    <a:pt x="5647182" y="397383"/>
                  </a:lnTo>
                  <a:lnTo>
                    <a:pt x="5665978" y="430530"/>
                  </a:lnTo>
                  <a:lnTo>
                    <a:pt x="5699125" y="411607"/>
                  </a:lnTo>
                  <a:close/>
                </a:path>
                <a:path w="12664440" h="1878964">
                  <a:moveTo>
                    <a:pt x="5765419" y="374015"/>
                  </a:moveTo>
                  <a:lnTo>
                    <a:pt x="5746496" y="340868"/>
                  </a:lnTo>
                  <a:lnTo>
                    <a:pt x="5713476" y="359664"/>
                  </a:lnTo>
                  <a:lnTo>
                    <a:pt x="5732272" y="392811"/>
                  </a:lnTo>
                  <a:lnTo>
                    <a:pt x="5765419" y="374015"/>
                  </a:lnTo>
                  <a:close/>
                </a:path>
                <a:path w="12664440" h="1878964">
                  <a:moveTo>
                    <a:pt x="5770880" y="203327"/>
                  </a:moveTo>
                  <a:lnTo>
                    <a:pt x="5760466" y="166624"/>
                  </a:lnTo>
                  <a:lnTo>
                    <a:pt x="5723763" y="177038"/>
                  </a:lnTo>
                  <a:lnTo>
                    <a:pt x="5734177" y="213741"/>
                  </a:lnTo>
                  <a:lnTo>
                    <a:pt x="5770880" y="203327"/>
                  </a:lnTo>
                  <a:close/>
                </a:path>
                <a:path w="12664440" h="1878964">
                  <a:moveTo>
                    <a:pt x="5831586" y="336296"/>
                  </a:moveTo>
                  <a:lnTo>
                    <a:pt x="5812790" y="303149"/>
                  </a:lnTo>
                  <a:lnTo>
                    <a:pt x="5779643" y="322072"/>
                  </a:lnTo>
                  <a:lnTo>
                    <a:pt x="5798439" y="355092"/>
                  </a:lnTo>
                  <a:lnTo>
                    <a:pt x="5831586" y="336296"/>
                  </a:lnTo>
                  <a:close/>
                </a:path>
                <a:path w="12664440" h="1878964">
                  <a:moveTo>
                    <a:pt x="5844159" y="182499"/>
                  </a:moveTo>
                  <a:lnTo>
                    <a:pt x="5833745" y="145796"/>
                  </a:lnTo>
                  <a:lnTo>
                    <a:pt x="5797169" y="156210"/>
                  </a:lnTo>
                  <a:lnTo>
                    <a:pt x="5807583" y="192913"/>
                  </a:lnTo>
                  <a:lnTo>
                    <a:pt x="5844159" y="182499"/>
                  </a:lnTo>
                  <a:close/>
                </a:path>
                <a:path w="12664440" h="1878964">
                  <a:moveTo>
                    <a:pt x="5897880" y="298577"/>
                  </a:moveTo>
                  <a:lnTo>
                    <a:pt x="5878957" y="265557"/>
                  </a:lnTo>
                  <a:lnTo>
                    <a:pt x="5845937" y="284353"/>
                  </a:lnTo>
                  <a:lnTo>
                    <a:pt x="5864733" y="317500"/>
                  </a:lnTo>
                  <a:lnTo>
                    <a:pt x="5897880" y="298577"/>
                  </a:lnTo>
                  <a:close/>
                </a:path>
                <a:path w="12664440" h="1878964">
                  <a:moveTo>
                    <a:pt x="5917438" y="161671"/>
                  </a:moveTo>
                  <a:lnTo>
                    <a:pt x="5907024" y="124968"/>
                  </a:lnTo>
                  <a:lnTo>
                    <a:pt x="5870448" y="135382"/>
                  </a:lnTo>
                  <a:lnTo>
                    <a:pt x="5880862" y="172085"/>
                  </a:lnTo>
                  <a:lnTo>
                    <a:pt x="5917438" y="161671"/>
                  </a:lnTo>
                  <a:close/>
                </a:path>
                <a:path w="12664440" h="1878964">
                  <a:moveTo>
                    <a:pt x="5964047" y="260985"/>
                  </a:moveTo>
                  <a:lnTo>
                    <a:pt x="5945251" y="227838"/>
                  </a:lnTo>
                  <a:lnTo>
                    <a:pt x="5912104" y="246634"/>
                  </a:lnTo>
                  <a:lnTo>
                    <a:pt x="5930900" y="279781"/>
                  </a:lnTo>
                  <a:lnTo>
                    <a:pt x="5964047" y="260985"/>
                  </a:lnTo>
                  <a:close/>
                </a:path>
                <a:path w="12664440" h="1878964">
                  <a:moveTo>
                    <a:pt x="5990717" y="140843"/>
                  </a:moveTo>
                  <a:lnTo>
                    <a:pt x="5980303" y="104140"/>
                  </a:lnTo>
                  <a:lnTo>
                    <a:pt x="5943727" y="114554"/>
                  </a:lnTo>
                  <a:lnTo>
                    <a:pt x="5954141" y="151257"/>
                  </a:lnTo>
                  <a:lnTo>
                    <a:pt x="5990717" y="140843"/>
                  </a:lnTo>
                  <a:close/>
                </a:path>
                <a:path w="12664440" h="1878964">
                  <a:moveTo>
                    <a:pt x="6030341" y="223266"/>
                  </a:moveTo>
                  <a:lnTo>
                    <a:pt x="6011418" y="190119"/>
                  </a:lnTo>
                  <a:lnTo>
                    <a:pt x="5978398" y="209042"/>
                  </a:lnTo>
                  <a:lnTo>
                    <a:pt x="5997194" y="242062"/>
                  </a:lnTo>
                  <a:lnTo>
                    <a:pt x="6030341" y="223266"/>
                  </a:lnTo>
                  <a:close/>
                </a:path>
                <a:path w="12664440" h="1878964">
                  <a:moveTo>
                    <a:pt x="6064123" y="120015"/>
                  </a:moveTo>
                  <a:lnTo>
                    <a:pt x="6053582" y="83312"/>
                  </a:lnTo>
                  <a:lnTo>
                    <a:pt x="6017006" y="93726"/>
                  </a:lnTo>
                  <a:lnTo>
                    <a:pt x="6027420" y="130429"/>
                  </a:lnTo>
                  <a:lnTo>
                    <a:pt x="6064123" y="120015"/>
                  </a:lnTo>
                  <a:close/>
                </a:path>
                <a:path w="12664440" h="1878964">
                  <a:moveTo>
                    <a:pt x="6096508" y="185547"/>
                  </a:moveTo>
                  <a:lnTo>
                    <a:pt x="6077712" y="152400"/>
                  </a:lnTo>
                  <a:lnTo>
                    <a:pt x="6044565" y="171323"/>
                  </a:lnTo>
                  <a:lnTo>
                    <a:pt x="6063361" y="204470"/>
                  </a:lnTo>
                  <a:lnTo>
                    <a:pt x="6096508" y="185547"/>
                  </a:lnTo>
                  <a:close/>
                </a:path>
                <a:path w="12664440" h="1878964">
                  <a:moveTo>
                    <a:pt x="6137402" y="99187"/>
                  </a:moveTo>
                  <a:lnTo>
                    <a:pt x="6126988" y="62484"/>
                  </a:lnTo>
                  <a:lnTo>
                    <a:pt x="6090285" y="72898"/>
                  </a:lnTo>
                  <a:lnTo>
                    <a:pt x="6100699" y="109601"/>
                  </a:lnTo>
                  <a:lnTo>
                    <a:pt x="6137402" y="99187"/>
                  </a:lnTo>
                  <a:close/>
                </a:path>
                <a:path w="12664440" h="1878964">
                  <a:moveTo>
                    <a:pt x="6162802" y="147828"/>
                  </a:moveTo>
                  <a:lnTo>
                    <a:pt x="6143879" y="114808"/>
                  </a:lnTo>
                  <a:lnTo>
                    <a:pt x="6110859" y="133604"/>
                  </a:lnTo>
                  <a:lnTo>
                    <a:pt x="6129655" y="166751"/>
                  </a:lnTo>
                  <a:lnTo>
                    <a:pt x="6162802" y="147828"/>
                  </a:lnTo>
                  <a:close/>
                </a:path>
                <a:path w="12664440" h="1878964">
                  <a:moveTo>
                    <a:pt x="6228969" y="110236"/>
                  </a:moveTo>
                  <a:lnTo>
                    <a:pt x="6210528" y="77736"/>
                  </a:lnTo>
                  <a:lnTo>
                    <a:pt x="6200267" y="41656"/>
                  </a:lnTo>
                  <a:lnTo>
                    <a:pt x="6163564" y="52070"/>
                  </a:lnTo>
                  <a:lnTo>
                    <a:pt x="6173978" y="88646"/>
                  </a:lnTo>
                  <a:lnTo>
                    <a:pt x="6205626" y="79667"/>
                  </a:lnTo>
                  <a:lnTo>
                    <a:pt x="6177026" y="95885"/>
                  </a:lnTo>
                  <a:lnTo>
                    <a:pt x="6195822" y="129032"/>
                  </a:lnTo>
                  <a:lnTo>
                    <a:pt x="6228969" y="110236"/>
                  </a:lnTo>
                  <a:close/>
                </a:path>
                <a:path w="12664440" h="1878964">
                  <a:moveTo>
                    <a:pt x="6295263" y="72517"/>
                  </a:moveTo>
                  <a:lnTo>
                    <a:pt x="6281293" y="48056"/>
                  </a:lnTo>
                  <a:lnTo>
                    <a:pt x="6273546" y="20828"/>
                  </a:lnTo>
                  <a:lnTo>
                    <a:pt x="6236843" y="31242"/>
                  </a:lnTo>
                  <a:lnTo>
                    <a:pt x="6244361" y="57696"/>
                  </a:lnTo>
                  <a:lnTo>
                    <a:pt x="6243320" y="58293"/>
                  </a:lnTo>
                  <a:lnTo>
                    <a:pt x="6245758" y="62611"/>
                  </a:lnTo>
                  <a:lnTo>
                    <a:pt x="6247257" y="67818"/>
                  </a:lnTo>
                  <a:lnTo>
                    <a:pt x="6248527" y="67462"/>
                  </a:lnTo>
                  <a:lnTo>
                    <a:pt x="6262116" y="91313"/>
                  </a:lnTo>
                  <a:lnTo>
                    <a:pt x="6295263" y="72517"/>
                  </a:lnTo>
                  <a:close/>
                </a:path>
                <a:path w="12664440" h="1878964">
                  <a:moveTo>
                    <a:pt x="6371717" y="132461"/>
                  </a:moveTo>
                  <a:lnTo>
                    <a:pt x="6371590" y="94361"/>
                  </a:lnTo>
                  <a:lnTo>
                    <a:pt x="6333490" y="94615"/>
                  </a:lnTo>
                  <a:lnTo>
                    <a:pt x="6333617" y="132715"/>
                  </a:lnTo>
                  <a:lnTo>
                    <a:pt x="6371717" y="132461"/>
                  </a:lnTo>
                  <a:close/>
                </a:path>
                <a:path w="12664440" h="1878964">
                  <a:moveTo>
                    <a:pt x="6372225" y="208661"/>
                  </a:moveTo>
                  <a:lnTo>
                    <a:pt x="6371971" y="170561"/>
                  </a:lnTo>
                  <a:lnTo>
                    <a:pt x="6333871" y="170815"/>
                  </a:lnTo>
                  <a:lnTo>
                    <a:pt x="6334125" y="208915"/>
                  </a:lnTo>
                  <a:lnTo>
                    <a:pt x="6372225" y="208661"/>
                  </a:lnTo>
                  <a:close/>
                </a:path>
                <a:path w="12664440" h="1878964">
                  <a:moveTo>
                    <a:pt x="6372606" y="284861"/>
                  </a:moveTo>
                  <a:lnTo>
                    <a:pt x="6372479" y="246761"/>
                  </a:lnTo>
                  <a:lnTo>
                    <a:pt x="6334379" y="247015"/>
                  </a:lnTo>
                  <a:lnTo>
                    <a:pt x="6334506" y="285115"/>
                  </a:lnTo>
                  <a:lnTo>
                    <a:pt x="6372606" y="284861"/>
                  </a:lnTo>
                  <a:close/>
                </a:path>
                <a:path w="12664440" h="1878964">
                  <a:moveTo>
                    <a:pt x="6373114" y="361061"/>
                  </a:moveTo>
                  <a:lnTo>
                    <a:pt x="6372860" y="322961"/>
                  </a:lnTo>
                  <a:lnTo>
                    <a:pt x="6334760" y="323215"/>
                  </a:lnTo>
                  <a:lnTo>
                    <a:pt x="6335014" y="361315"/>
                  </a:lnTo>
                  <a:lnTo>
                    <a:pt x="6373114" y="361061"/>
                  </a:lnTo>
                  <a:close/>
                </a:path>
                <a:path w="12664440" h="1878964">
                  <a:moveTo>
                    <a:pt x="6373495" y="437261"/>
                  </a:moveTo>
                  <a:lnTo>
                    <a:pt x="6373368" y="399161"/>
                  </a:lnTo>
                  <a:lnTo>
                    <a:pt x="6335268" y="399415"/>
                  </a:lnTo>
                  <a:lnTo>
                    <a:pt x="6335395" y="437515"/>
                  </a:lnTo>
                  <a:lnTo>
                    <a:pt x="6373495" y="437261"/>
                  </a:lnTo>
                  <a:close/>
                </a:path>
                <a:path w="12664440" h="1878964">
                  <a:moveTo>
                    <a:pt x="6374003" y="513461"/>
                  </a:moveTo>
                  <a:lnTo>
                    <a:pt x="6373749" y="475361"/>
                  </a:lnTo>
                  <a:lnTo>
                    <a:pt x="6335649" y="475615"/>
                  </a:lnTo>
                  <a:lnTo>
                    <a:pt x="6335903" y="513715"/>
                  </a:lnTo>
                  <a:lnTo>
                    <a:pt x="6374003" y="513461"/>
                  </a:lnTo>
                  <a:close/>
                </a:path>
                <a:path w="12664440" h="1878964">
                  <a:moveTo>
                    <a:pt x="6374511" y="589661"/>
                  </a:moveTo>
                  <a:lnTo>
                    <a:pt x="6374257" y="551561"/>
                  </a:lnTo>
                  <a:lnTo>
                    <a:pt x="6336157" y="551815"/>
                  </a:lnTo>
                  <a:lnTo>
                    <a:pt x="6336411" y="589915"/>
                  </a:lnTo>
                  <a:lnTo>
                    <a:pt x="6374511" y="589661"/>
                  </a:lnTo>
                  <a:close/>
                </a:path>
                <a:path w="12664440" h="1878964">
                  <a:moveTo>
                    <a:pt x="6374892" y="665861"/>
                  </a:moveTo>
                  <a:lnTo>
                    <a:pt x="6374638" y="627761"/>
                  </a:lnTo>
                  <a:lnTo>
                    <a:pt x="6336538" y="628015"/>
                  </a:lnTo>
                  <a:lnTo>
                    <a:pt x="6336792" y="666115"/>
                  </a:lnTo>
                  <a:lnTo>
                    <a:pt x="6374892" y="665861"/>
                  </a:lnTo>
                  <a:close/>
                </a:path>
                <a:path w="12664440" h="1878964">
                  <a:moveTo>
                    <a:pt x="6375400" y="742061"/>
                  </a:moveTo>
                  <a:lnTo>
                    <a:pt x="6375146" y="703961"/>
                  </a:lnTo>
                  <a:lnTo>
                    <a:pt x="6337046" y="704215"/>
                  </a:lnTo>
                  <a:lnTo>
                    <a:pt x="6337300" y="742315"/>
                  </a:lnTo>
                  <a:lnTo>
                    <a:pt x="6375400" y="742061"/>
                  </a:lnTo>
                  <a:close/>
                </a:path>
                <a:path w="12664440" h="1878964">
                  <a:moveTo>
                    <a:pt x="6375781" y="818261"/>
                  </a:moveTo>
                  <a:lnTo>
                    <a:pt x="6375527" y="780161"/>
                  </a:lnTo>
                  <a:lnTo>
                    <a:pt x="6337427" y="780415"/>
                  </a:lnTo>
                  <a:lnTo>
                    <a:pt x="6337681" y="818515"/>
                  </a:lnTo>
                  <a:lnTo>
                    <a:pt x="6375781" y="818261"/>
                  </a:lnTo>
                  <a:close/>
                </a:path>
                <a:path w="12664440" h="1878964">
                  <a:moveTo>
                    <a:pt x="6376289" y="894461"/>
                  </a:moveTo>
                  <a:lnTo>
                    <a:pt x="6376035" y="856361"/>
                  </a:lnTo>
                  <a:lnTo>
                    <a:pt x="6337935" y="856615"/>
                  </a:lnTo>
                  <a:lnTo>
                    <a:pt x="6338189" y="894715"/>
                  </a:lnTo>
                  <a:lnTo>
                    <a:pt x="6376289" y="894461"/>
                  </a:lnTo>
                  <a:close/>
                </a:path>
                <a:path w="12664440" h="1878964">
                  <a:moveTo>
                    <a:pt x="6376670" y="970661"/>
                  </a:moveTo>
                  <a:lnTo>
                    <a:pt x="6376416" y="932561"/>
                  </a:lnTo>
                  <a:lnTo>
                    <a:pt x="6338316" y="932815"/>
                  </a:lnTo>
                  <a:lnTo>
                    <a:pt x="6338570" y="970915"/>
                  </a:lnTo>
                  <a:lnTo>
                    <a:pt x="6376670" y="970661"/>
                  </a:lnTo>
                  <a:close/>
                </a:path>
                <a:path w="12664440" h="1878964">
                  <a:moveTo>
                    <a:pt x="6377178" y="1046861"/>
                  </a:moveTo>
                  <a:lnTo>
                    <a:pt x="6376924" y="1008761"/>
                  </a:lnTo>
                  <a:lnTo>
                    <a:pt x="6338824" y="1009015"/>
                  </a:lnTo>
                  <a:lnTo>
                    <a:pt x="6339078" y="1047115"/>
                  </a:lnTo>
                  <a:lnTo>
                    <a:pt x="6377178" y="1046861"/>
                  </a:lnTo>
                  <a:close/>
                </a:path>
                <a:path w="12664440" h="1878964">
                  <a:moveTo>
                    <a:pt x="6377559" y="1123061"/>
                  </a:moveTo>
                  <a:lnTo>
                    <a:pt x="6377432" y="1084961"/>
                  </a:lnTo>
                  <a:lnTo>
                    <a:pt x="6339332" y="1085215"/>
                  </a:lnTo>
                  <a:lnTo>
                    <a:pt x="6339459" y="1123315"/>
                  </a:lnTo>
                  <a:lnTo>
                    <a:pt x="6377559" y="1123061"/>
                  </a:lnTo>
                  <a:close/>
                </a:path>
                <a:path w="12664440" h="1878964">
                  <a:moveTo>
                    <a:pt x="6378067" y="1199261"/>
                  </a:moveTo>
                  <a:lnTo>
                    <a:pt x="6377813" y="1161161"/>
                  </a:lnTo>
                  <a:lnTo>
                    <a:pt x="6339713" y="1161415"/>
                  </a:lnTo>
                  <a:lnTo>
                    <a:pt x="6339967" y="1199515"/>
                  </a:lnTo>
                  <a:lnTo>
                    <a:pt x="6378067" y="1199261"/>
                  </a:lnTo>
                  <a:close/>
                </a:path>
                <a:path w="12664440" h="1878964">
                  <a:moveTo>
                    <a:pt x="6378448" y="1275461"/>
                  </a:moveTo>
                  <a:lnTo>
                    <a:pt x="6378321" y="1237361"/>
                  </a:lnTo>
                  <a:lnTo>
                    <a:pt x="6340221" y="1237615"/>
                  </a:lnTo>
                  <a:lnTo>
                    <a:pt x="6340348" y="1275715"/>
                  </a:lnTo>
                  <a:lnTo>
                    <a:pt x="6378448" y="1275461"/>
                  </a:lnTo>
                  <a:close/>
                </a:path>
                <a:path w="12664440" h="1878964">
                  <a:moveTo>
                    <a:pt x="6378956" y="1351661"/>
                  </a:moveTo>
                  <a:lnTo>
                    <a:pt x="6378702" y="1313561"/>
                  </a:lnTo>
                  <a:lnTo>
                    <a:pt x="6340602" y="1313815"/>
                  </a:lnTo>
                  <a:lnTo>
                    <a:pt x="6340856" y="1351915"/>
                  </a:lnTo>
                  <a:lnTo>
                    <a:pt x="6378956" y="1351661"/>
                  </a:lnTo>
                  <a:close/>
                </a:path>
                <a:path w="12664440" h="1878964">
                  <a:moveTo>
                    <a:pt x="6379464" y="1427861"/>
                  </a:moveTo>
                  <a:lnTo>
                    <a:pt x="6379210" y="1389761"/>
                  </a:lnTo>
                  <a:lnTo>
                    <a:pt x="6341110" y="1390015"/>
                  </a:lnTo>
                  <a:lnTo>
                    <a:pt x="6341364" y="1428115"/>
                  </a:lnTo>
                  <a:lnTo>
                    <a:pt x="6379464" y="1427861"/>
                  </a:lnTo>
                  <a:close/>
                </a:path>
                <a:path w="12664440" h="1878964">
                  <a:moveTo>
                    <a:pt x="6379845" y="1504061"/>
                  </a:moveTo>
                  <a:lnTo>
                    <a:pt x="6379591" y="1465961"/>
                  </a:lnTo>
                  <a:lnTo>
                    <a:pt x="6341491" y="1466215"/>
                  </a:lnTo>
                  <a:lnTo>
                    <a:pt x="6341745" y="1504315"/>
                  </a:lnTo>
                  <a:lnTo>
                    <a:pt x="6379845" y="1504061"/>
                  </a:lnTo>
                  <a:close/>
                </a:path>
                <a:path w="12664440" h="1878964">
                  <a:moveTo>
                    <a:pt x="6380353" y="1580261"/>
                  </a:moveTo>
                  <a:lnTo>
                    <a:pt x="6380099" y="1542161"/>
                  </a:lnTo>
                  <a:lnTo>
                    <a:pt x="6341999" y="1542415"/>
                  </a:lnTo>
                  <a:lnTo>
                    <a:pt x="6342253" y="1580515"/>
                  </a:lnTo>
                  <a:lnTo>
                    <a:pt x="6380353" y="1580261"/>
                  </a:lnTo>
                  <a:close/>
                </a:path>
                <a:path w="12664440" h="1878964">
                  <a:moveTo>
                    <a:pt x="6380734" y="1656461"/>
                  </a:moveTo>
                  <a:lnTo>
                    <a:pt x="6380480" y="1618361"/>
                  </a:lnTo>
                  <a:lnTo>
                    <a:pt x="6342380" y="1618615"/>
                  </a:lnTo>
                  <a:lnTo>
                    <a:pt x="6342634" y="1656715"/>
                  </a:lnTo>
                  <a:lnTo>
                    <a:pt x="6380734" y="1656461"/>
                  </a:lnTo>
                  <a:close/>
                </a:path>
                <a:path w="12664440" h="1878964">
                  <a:moveTo>
                    <a:pt x="6381242" y="1732661"/>
                  </a:moveTo>
                  <a:lnTo>
                    <a:pt x="6380988" y="1694561"/>
                  </a:lnTo>
                  <a:lnTo>
                    <a:pt x="6342888" y="1694815"/>
                  </a:lnTo>
                  <a:lnTo>
                    <a:pt x="6343142" y="1732915"/>
                  </a:lnTo>
                  <a:lnTo>
                    <a:pt x="6381242" y="1732661"/>
                  </a:lnTo>
                  <a:close/>
                </a:path>
                <a:path w="12664440" h="1878964">
                  <a:moveTo>
                    <a:pt x="6394577" y="20828"/>
                  </a:moveTo>
                  <a:lnTo>
                    <a:pt x="6391465" y="19037"/>
                  </a:lnTo>
                  <a:lnTo>
                    <a:pt x="6393942" y="10414"/>
                  </a:lnTo>
                  <a:lnTo>
                    <a:pt x="6357239" y="0"/>
                  </a:lnTo>
                  <a:lnTo>
                    <a:pt x="6352032" y="18288"/>
                  </a:lnTo>
                  <a:lnTo>
                    <a:pt x="6346825" y="0"/>
                  </a:lnTo>
                  <a:lnTo>
                    <a:pt x="6310122" y="10414"/>
                  </a:lnTo>
                  <a:lnTo>
                    <a:pt x="6312522" y="18859"/>
                  </a:lnTo>
                  <a:lnTo>
                    <a:pt x="6309487" y="20574"/>
                  </a:lnTo>
                  <a:lnTo>
                    <a:pt x="6316561" y="33070"/>
                  </a:lnTo>
                  <a:lnTo>
                    <a:pt x="6320536" y="46990"/>
                  </a:lnTo>
                  <a:lnTo>
                    <a:pt x="6323914" y="46037"/>
                  </a:lnTo>
                  <a:lnTo>
                    <a:pt x="6328283" y="53721"/>
                  </a:lnTo>
                  <a:lnTo>
                    <a:pt x="6333198" y="50927"/>
                  </a:lnTo>
                  <a:lnTo>
                    <a:pt x="6333236" y="56515"/>
                  </a:lnTo>
                  <a:lnTo>
                    <a:pt x="6371336" y="56261"/>
                  </a:lnTo>
                  <a:lnTo>
                    <a:pt x="6371298" y="51422"/>
                  </a:lnTo>
                  <a:lnTo>
                    <a:pt x="6375527" y="53848"/>
                  </a:lnTo>
                  <a:lnTo>
                    <a:pt x="6379972" y="46139"/>
                  </a:lnTo>
                  <a:lnTo>
                    <a:pt x="6383401" y="47117"/>
                  </a:lnTo>
                  <a:lnTo>
                    <a:pt x="6387351" y="33350"/>
                  </a:lnTo>
                  <a:lnTo>
                    <a:pt x="6394577" y="20828"/>
                  </a:lnTo>
                  <a:close/>
                </a:path>
                <a:path w="12664440" h="1878964">
                  <a:moveTo>
                    <a:pt x="6447764" y="1717294"/>
                  </a:moveTo>
                  <a:lnTo>
                    <a:pt x="6445834" y="1710245"/>
                  </a:lnTo>
                  <a:lnTo>
                    <a:pt x="6441186" y="1704213"/>
                  </a:lnTo>
                  <a:lnTo>
                    <a:pt x="6434633" y="1700517"/>
                  </a:lnTo>
                  <a:lnTo>
                    <a:pt x="6427406" y="1699666"/>
                  </a:lnTo>
                  <a:lnTo>
                    <a:pt x="6420358" y="1701596"/>
                  </a:lnTo>
                  <a:lnTo>
                    <a:pt x="6414389" y="1706245"/>
                  </a:lnTo>
                  <a:lnTo>
                    <a:pt x="6362332" y="1766379"/>
                  </a:lnTo>
                  <a:lnTo>
                    <a:pt x="6309614" y="1706880"/>
                  </a:lnTo>
                  <a:lnTo>
                    <a:pt x="6303581" y="1702320"/>
                  </a:lnTo>
                  <a:lnTo>
                    <a:pt x="6296545" y="1700491"/>
                  </a:lnTo>
                  <a:lnTo>
                    <a:pt x="6289332" y="1701444"/>
                  </a:lnTo>
                  <a:lnTo>
                    <a:pt x="6282817" y="1705229"/>
                  </a:lnTo>
                  <a:lnTo>
                    <a:pt x="6278245" y="1711286"/>
                  </a:lnTo>
                  <a:lnTo>
                    <a:pt x="6276416" y="1718360"/>
                  </a:lnTo>
                  <a:lnTo>
                    <a:pt x="6277368" y="1725612"/>
                  </a:lnTo>
                  <a:lnTo>
                    <a:pt x="6281166" y="1732153"/>
                  </a:lnTo>
                  <a:lnTo>
                    <a:pt x="6362700" y="1824228"/>
                  </a:lnTo>
                  <a:lnTo>
                    <a:pt x="6387630" y="1795399"/>
                  </a:lnTo>
                  <a:lnTo>
                    <a:pt x="6408941" y="1770761"/>
                  </a:lnTo>
                  <a:lnTo>
                    <a:pt x="6443218" y="1731137"/>
                  </a:lnTo>
                  <a:lnTo>
                    <a:pt x="6446914" y="1724545"/>
                  </a:lnTo>
                  <a:lnTo>
                    <a:pt x="6447764" y="1717294"/>
                  </a:lnTo>
                  <a:close/>
                </a:path>
                <a:path w="12664440" h="1878964">
                  <a:moveTo>
                    <a:pt x="6467221" y="31369"/>
                  </a:moveTo>
                  <a:lnTo>
                    <a:pt x="6430518" y="20955"/>
                  </a:lnTo>
                  <a:lnTo>
                    <a:pt x="6422720" y="48323"/>
                  </a:lnTo>
                  <a:lnTo>
                    <a:pt x="6408547" y="72898"/>
                  </a:lnTo>
                  <a:lnTo>
                    <a:pt x="6441440" y="91948"/>
                  </a:lnTo>
                  <a:lnTo>
                    <a:pt x="6455423" y="67716"/>
                  </a:lnTo>
                  <a:lnTo>
                    <a:pt x="6456680" y="68072"/>
                  </a:lnTo>
                  <a:lnTo>
                    <a:pt x="6458128" y="63017"/>
                  </a:lnTo>
                  <a:lnTo>
                    <a:pt x="6460490" y="58928"/>
                  </a:lnTo>
                  <a:lnTo>
                    <a:pt x="6459474" y="58343"/>
                  </a:lnTo>
                  <a:lnTo>
                    <a:pt x="6467221" y="31369"/>
                  </a:lnTo>
                  <a:close/>
                </a:path>
                <a:path w="12664440" h="1878964">
                  <a:moveTo>
                    <a:pt x="6540373" y="52324"/>
                  </a:moveTo>
                  <a:lnTo>
                    <a:pt x="6503797" y="41910"/>
                  </a:lnTo>
                  <a:lnTo>
                    <a:pt x="6493294" y="78359"/>
                  </a:lnTo>
                  <a:lnTo>
                    <a:pt x="6474460" y="110998"/>
                  </a:lnTo>
                  <a:lnTo>
                    <a:pt x="6507480" y="130048"/>
                  </a:lnTo>
                  <a:lnTo>
                    <a:pt x="6526530" y="97028"/>
                  </a:lnTo>
                  <a:lnTo>
                    <a:pt x="6495504" y="79146"/>
                  </a:lnTo>
                  <a:lnTo>
                    <a:pt x="6529959" y="89027"/>
                  </a:lnTo>
                  <a:lnTo>
                    <a:pt x="6540373" y="52324"/>
                  </a:lnTo>
                  <a:close/>
                </a:path>
                <a:path w="12664440" h="1878964">
                  <a:moveTo>
                    <a:pt x="6592570" y="135128"/>
                  </a:moveTo>
                  <a:lnTo>
                    <a:pt x="6559550" y="116078"/>
                  </a:lnTo>
                  <a:lnTo>
                    <a:pt x="6540500" y="149098"/>
                  </a:lnTo>
                  <a:lnTo>
                    <a:pt x="6573393" y="168148"/>
                  </a:lnTo>
                  <a:lnTo>
                    <a:pt x="6592570" y="135128"/>
                  </a:lnTo>
                  <a:close/>
                </a:path>
                <a:path w="12664440" h="1878964">
                  <a:moveTo>
                    <a:pt x="6613652" y="73279"/>
                  </a:moveTo>
                  <a:lnTo>
                    <a:pt x="6577076" y="62865"/>
                  </a:lnTo>
                  <a:lnTo>
                    <a:pt x="6566535" y="99441"/>
                  </a:lnTo>
                  <a:lnTo>
                    <a:pt x="6603238" y="109982"/>
                  </a:lnTo>
                  <a:lnTo>
                    <a:pt x="6613652" y="73279"/>
                  </a:lnTo>
                  <a:close/>
                </a:path>
                <a:path w="12664440" h="1878964">
                  <a:moveTo>
                    <a:pt x="6658483" y="173228"/>
                  </a:moveTo>
                  <a:lnTo>
                    <a:pt x="6625463" y="154178"/>
                  </a:lnTo>
                  <a:lnTo>
                    <a:pt x="6606413" y="187198"/>
                  </a:lnTo>
                  <a:lnTo>
                    <a:pt x="6639433" y="206248"/>
                  </a:lnTo>
                  <a:lnTo>
                    <a:pt x="6658483" y="173228"/>
                  </a:lnTo>
                  <a:close/>
                </a:path>
                <a:path w="12664440" h="1878964">
                  <a:moveTo>
                    <a:pt x="6686931" y="94234"/>
                  </a:moveTo>
                  <a:lnTo>
                    <a:pt x="6650355" y="83820"/>
                  </a:lnTo>
                  <a:lnTo>
                    <a:pt x="6639814" y="120396"/>
                  </a:lnTo>
                  <a:lnTo>
                    <a:pt x="6676517" y="130937"/>
                  </a:lnTo>
                  <a:lnTo>
                    <a:pt x="6686931" y="94234"/>
                  </a:lnTo>
                  <a:close/>
                </a:path>
                <a:path w="12664440" h="1878964">
                  <a:moveTo>
                    <a:pt x="6724523" y="211328"/>
                  </a:moveTo>
                  <a:lnTo>
                    <a:pt x="6691503" y="192278"/>
                  </a:lnTo>
                  <a:lnTo>
                    <a:pt x="6672453" y="225298"/>
                  </a:lnTo>
                  <a:lnTo>
                    <a:pt x="6705473" y="244348"/>
                  </a:lnTo>
                  <a:lnTo>
                    <a:pt x="6724523" y="211328"/>
                  </a:lnTo>
                  <a:close/>
                </a:path>
                <a:path w="12664440" h="1878964">
                  <a:moveTo>
                    <a:pt x="6760210" y="115189"/>
                  </a:moveTo>
                  <a:lnTo>
                    <a:pt x="6723634" y="104775"/>
                  </a:lnTo>
                  <a:lnTo>
                    <a:pt x="6713093" y="141351"/>
                  </a:lnTo>
                  <a:lnTo>
                    <a:pt x="6749669" y="151892"/>
                  </a:lnTo>
                  <a:lnTo>
                    <a:pt x="6760210" y="115189"/>
                  </a:lnTo>
                  <a:close/>
                </a:path>
                <a:path w="12664440" h="1878964">
                  <a:moveTo>
                    <a:pt x="6790436" y="249428"/>
                  </a:moveTo>
                  <a:lnTo>
                    <a:pt x="6757416" y="230378"/>
                  </a:lnTo>
                  <a:lnTo>
                    <a:pt x="6738366" y="263398"/>
                  </a:lnTo>
                  <a:lnTo>
                    <a:pt x="6771386" y="282448"/>
                  </a:lnTo>
                  <a:lnTo>
                    <a:pt x="6790436" y="249428"/>
                  </a:lnTo>
                  <a:close/>
                </a:path>
                <a:path w="12664440" h="1878964">
                  <a:moveTo>
                    <a:pt x="6833489" y="136271"/>
                  </a:moveTo>
                  <a:lnTo>
                    <a:pt x="6796786" y="125730"/>
                  </a:lnTo>
                  <a:lnTo>
                    <a:pt x="6786372" y="162306"/>
                  </a:lnTo>
                  <a:lnTo>
                    <a:pt x="6822948" y="172847"/>
                  </a:lnTo>
                  <a:lnTo>
                    <a:pt x="6833489" y="136271"/>
                  </a:lnTo>
                  <a:close/>
                </a:path>
                <a:path w="12664440" h="1878964">
                  <a:moveTo>
                    <a:pt x="6856476" y="287528"/>
                  </a:moveTo>
                  <a:lnTo>
                    <a:pt x="6823456" y="268478"/>
                  </a:lnTo>
                  <a:lnTo>
                    <a:pt x="6804406" y="301498"/>
                  </a:lnTo>
                  <a:lnTo>
                    <a:pt x="6837426" y="320548"/>
                  </a:lnTo>
                  <a:lnTo>
                    <a:pt x="6856476" y="287528"/>
                  </a:lnTo>
                  <a:close/>
                </a:path>
                <a:path w="12664440" h="1878964">
                  <a:moveTo>
                    <a:pt x="6906768" y="157226"/>
                  </a:moveTo>
                  <a:lnTo>
                    <a:pt x="6870065" y="146685"/>
                  </a:lnTo>
                  <a:lnTo>
                    <a:pt x="6859651" y="183261"/>
                  </a:lnTo>
                  <a:lnTo>
                    <a:pt x="6896227" y="193802"/>
                  </a:lnTo>
                  <a:lnTo>
                    <a:pt x="6906768" y="157226"/>
                  </a:lnTo>
                  <a:close/>
                </a:path>
                <a:path w="12664440" h="1878964">
                  <a:moveTo>
                    <a:pt x="6922389" y="325755"/>
                  </a:moveTo>
                  <a:lnTo>
                    <a:pt x="6889496" y="306705"/>
                  </a:lnTo>
                  <a:lnTo>
                    <a:pt x="6870446" y="339598"/>
                  </a:lnTo>
                  <a:lnTo>
                    <a:pt x="6903339" y="358648"/>
                  </a:lnTo>
                  <a:lnTo>
                    <a:pt x="6922389" y="325755"/>
                  </a:lnTo>
                  <a:close/>
                </a:path>
                <a:path w="12664440" h="1878964">
                  <a:moveTo>
                    <a:pt x="6980047" y="178181"/>
                  </a:moveTo>
                  <a:lnTo>
                    <a:pt x="6943344" y="167640"/>
                  </a:lnTo>
                  <a:lnTo>
                    <a:pt x="6932930" y="204216"/>
                  </a:lnTo>
                  <a:lnTo>
                    <a:pt x="6969506" y="214757"/>
                  </a:lnTo>
                  <a:lnTo>
                    <a:pt x="6980047" y="178181"/>
                  </a:lnTo>
                  <a:close/>
                </a:path>
                <a:path w="12664440" h="1878964">
                  <a:moveTo>
                    <a:pt x="6988429" y="363855"/>
                  </a:moveTo>
                  <a:lnTo>
                    <a:pt x="6955409" y="344805"/>
                  </a:lnTo>
                  <a:lnTo>
                    <a:pt x="6936359" y="377698"/>
                  </a:lnTo>
                  <a:lnTo>
                    <a:pt x="6969379" y="396748"/>
                  </a:lnTo>
                  <a:lnTo>
                    <a:pt x="6988429" y="363855"/>
                  </a:lnTo>
                  <a:close/>
                </a:path>
                <a:path w="12664440" h="1878964">
                  <a:moveTo>
                    <a:pt x="7053199" y="199136"/>
                  </a:moveTo>
                  <a:lnTo>
                    <a:pt x="7016623" y="188595"/>
                  </a:lnTo>
                  <a:lnTo>
                    <a:pt x="7006082" y="225298"/>
                  </a:lnTo>
                  <a:lnTo>
                    <a:pt x="7042785" y="235712"/>
                  </a:lnTo>
                  <a:lnTo>
                    <a:pt x="7053199" y="199136"/>
                  </a:lnTo>
                  <a:close/>
                </a:path>
                <a:path w="12664440" h="1878964">
                  <a:moveTo>
                    <a:pt x="7054469" y="401955"/>
                  </a:moveTo>
                  <a:lnTo>
                    <a:pt x="7021449" y="382905"/>
                  </a:lnTo>
                  <a:lnTo>
                    <a:pt x="7002399" y="415798"/>
                  </a:lnTo>
                  <a:lnTo>
                    <a:pt x="7035419" y="434848"/>
                  </a:lnTo>
                  <a:lnTo>
                    <a:pt x="7054469" y="401955"/>
                  </a:lnTo>
                  <a:close/>
                </a:path>
                <a:path w="12664440" h="1878964">
                  <a:moveTo>
                    <a:pt x="7120382" y="440055"/>
                  </a:moveTo>
                  <a:lnTo>
                    <a:pt x="7087362" y="421005"/>
                  </a:lnTo>
                  <a:lnTo>
                    <a:pt x="7068312" y="453898"/>
                  </a:lnTo>
                  <a:lnTo>
                    <a:pt x="7101332" y="472948"/>
                  </a:lnTo>
                  <a:lnTo>
                    <a:pt x="7120382" y="440055"/>
                  </a:lnTo>
                  <a:close/>
                </a:path>
                <a:path w="12664440" h="1878964">
                  <a:moveTo>
                    <a:pt x="7126478" y="220091"/>
                  </a:moveTo>
                  <a:lnTo>
                    <a:pt x="7089902" y="209550"/>
                  </a:lnTo>
                  <a:lnTo>
                    <a:pt x="7079361" y="246253"/>
                  </a:lnTo>
                  <a:lnTo>
                    <a:pt x="7116064" y="256667"/>
                  </a:lnTo>
                  <a:lnTo>
                    <a:pt x="7126478" y="220091"/>
                  </a:lnTo>
                  <a:close/>
                </a:path>
                <a:path w="12664440" h="1878964">
                  <a:moveTo>
                    <a:pt x="7186422" y="478155"/>
                  </a:moveTo>
                  <a:lnTo>
                    <a:pt x="7153402" y="459105"/>
                  </a:lnTo>
                  <a:lnTo>
                    <a:pt x="7134352" y="492125"/>
                  </a:lnTo>
                  <a:lnTo>
                    <a:pt x="7167372" y="511175"/>
                  </a:lnTo>
                  <a:lnTo>
                    <a:pt x="7186422" y="478155"/>
                  </a:lnTo>
                  <a:close/>
                </a:path>
                <a:path w="12664440" h="1878964">
                  <a:moveTo>
                    <a:pt x="7199757" y="241046"/>
                  </a:moveTo>
                  <a:lnTo>
                    <a:pt x="7163181" y="230505"/>
                  </a:lnTo>
                  <a:lnTo>
                    <a:pt x="7152640" y="267208"/>
                  </a:lnTo>
                  <a:lnTo>
                    <a:pt x="7189343" y="277622"/>
                  </a:lnTo>
                  <a:lnTo>
                    <a:pt x="7199757" y="241046"/>
                  </a:lnTo>
                  <a:close/>
                </a:path>
                <a:path w="12664440" h="1878964">
                  <a:moveTo>
                    <a:pt x="7252335" y="516255"/>
                  </a:moveTo>
                  <a:lnTo>
                    <a:pt x="7219442" y="497205"/>
                  </a:lnTo>
                  <a:lnTo>
                    <a:pt x="7200392" y="530225"/>
                  </a:lnTo>
                  <a:lnTo>
                    <a:pt x="7233285" y="549275"/>
                  </a:lnTo>
                  <a:lnTo>
                    <a:pt x="7252335" y="516255"/>
                  </a:lnTo>
                  <a:close/>
                </a:path>
                <a:path w="12664440" h="1878964">
                  <a:moveTo>
                    <a:pt x="7273036" y="262001"/>
                  </a:moveTo>
                  <a:lnTo>
                    <a:pt x="7236333" y="251460"/>
                  </a:lnTo>
                  <a:lnTo>
                    <a:pt x="7225919" y="288163"/>
                  </a:lnTo>
                  <a:lnTo>
                    <a:pt x="7262495" y="298577"/>
                  </a:lnTo>
                  <a:lnTo>
                    <a:pt x="7273036" y="262001"/>
                  </a:lnTo>
                  <a:close/>
                </a:path>
                <a:path w="12664440" h="1878964">
                  <a:moveTo>
                    <a:pt x="7318375" y="554355"/>
                  </a:moveTo>
                  <a:lnTo>
                    <a:pt x="7285355" y="535305"/>
                  </a:lnTo>
                  <a:lnTo>
                    <a:pt x="7266305" y="568325"/>
                  </a:lnTo>
                  <a:lnTo>
                    <a:pt x="7299325" y="587375"/>
                  </a:lnTo>
                  <a:lnTo>
                    <a:pt x="7318375" y="554355"/>
                  </a:lnTo>
                  <a:close/>
                </a:path>
                <a:path w="12664440" h="1878964">
                  <a:moveTo>
                    <a:pt x="7346315" y="282956"/>
                  </a:moveTo>
                  <a:lnTo>
                    <a:pt x="7309612" y="272415"/>
                  </a:lnTo>
                  <a:lnTo>
                    <a:pt x="7299198" y="309118"/>
                  </a:lnTo>
                  <a:lnTo>
                    <a:pt x="7335774" y="319532"/>
                  </a:lnTo>
                  <a:lnTo>
                    <a:pt x="7346315" y="282956"/>
                  </a:lnTo>
                  <a:close/>
                </a:path>
                <a:path w="12664440" h="1878964">
                  <a:moveTo>
                    <a:pt x="7384415" y="592455"/>
                  </a:moveTo>
                  <a:lnTo>
                    <a:pt x="7351395" y="573405"/>
                  </a:lnTo>
                  <a:lnTo>
                    <a:pt x="7332345" y="606425"/>
                  </a:lnTo>
                  <a:lnTo>
                    <a:pt x="7365365" y="625475"/>
                  </a:lnTo>
                  <a:lnTo>
                    <a:pt x="7384415" y="592455"/>
                  </a:lnTo>
                  <a:close/>
                </a:path>
                <a:path w="12664440" h="1878964">
                  <a:moveTo>
                    <a:pt x="7419594" y="303911"/>
                  </a:moveTo>
                  <a:lnTo>
                    <a:pt x="7382891" y="293370"/>
                  </a:lnTo>
                  <a:lnTo>
                    <a:pt x="7372477" y="330073"/>
                  </a:lnTo>
                  <a:lnTo>
                    <a:pt x="7409053" y="340487"/>
                  </a:lnTo>
                  <a:lnTo>
                    <a:pt x="7419594" y="303911"/>
                  </a:lnTo>
                  <a:close/>
                </a:path>
                <a:path w="12664440" h="1878964">
                  <a:moveTo>
                    <a:pt x="7450328" y="630555"/>
                  </a:moveTo>
                  <a:lnTo>
                    <a:pt x="7417308" y="611505"/>
                  </a:lnTo>
                  <a:lnTo>
                    <a:pt x="7398258" y="644525"/>
                  </a:lnTo>
                  <a:lnTo>
                    <a:pt x="7431278" y="663575"/>
                  </a:lnTo>
                  <a:lnTo>
                    <a:pt x="7450328" y="630555"/>
                  </a:lnTo>
                  <a:close/>
                </a:path>
                <a:path w="12664440" h="1878964">
                  <a:moveTo>
                    <a:pt x="7492746" y="324866"/>
                  </a:moveTo>
                  <a:lnTo>
                    <a:pt x="7456170" y="314325"/>
                  </a:lnTo>
                  <a:lnTo>
                    <a:pt x="7445756" y="351028"/>
                  </a:lnTo>
                  <a:lnTo>
                    <a:pt x="7482332" y="361442"/>
                  </a:lnTo>
                  <a:lnTo>
                    <a:pt x="7492746" y="324866"/>
                  </a:lnTo>
                  <a:close/>
                </a:path>
                <a:path w="12664440" h="1878964">
                  <a:moveTo>
                    <a:pt x="7516368" y="668655"/>
                  </a:moveTo>
                  <a:lnTo>
                    <a:pt x="7483348" y="649605"/>
                  </a:lnTo>
                  <a:lnTo>
                    <a:pt x="7464298" y="682625"/>
                  </a:lnTo>
                  <a:lnTo>
                    <a:pt x="7497318" y="701675"/>
                  </a:lnTo>
                  <a:lnTo>
                    <a:pt x="7516368" y="668655"/>
                  </a:lnTo>
                  <a:close/>
                </a:path>
                <a:path w="12664440" h="1878964">
                  <a:moveTo>
                    <a:pt x="7566025" y="345821"/>
                  </a:moveTo>
                  <a:lnTo>
                    <a:pt x="7529449" y="335280"/>
                  </a:lnTo>
                  <a:lnTo>
                    <a:pt x="7518908" y="371983"/>
                  </a:lnTo>
                  <a:lnTo>
                    <a:pt x="7555611" y="382397"/>
                  </a:lnTo>
                  <a:lnTo>
                    <a:pt x="7566025" y="345821"/>
                  </a:lnTo>
                  <a:close/>
                </a:path>
                <a:path w="12664440" h="1878964">
                  <a:moveTo>
                    <a:pt x="7582281" y="706755"/>
                  </a:moveTo>
                  <a:lnTo>
                    <a:pt x="7549261" y="687705"/>
                  </a:lnTo>
                  <a:lnTo>
                    <a:pt x="7530211" y="720725"/>
                  </a:lnTo>
                  <a:lnTo>
                    <a:pt x="7563231" y="739775"/>
                  </a:lnTo>
                  <a:lnTo>
                    <a:pt x="7582281" y="706755"/>
                  </a:lnTo>
                  <a:close/>
                </a:path>
                <a:path w="12664440" h="1878964">
                  <a:moveTo>
                    <a:pt x="7639304" y="366776"/>
                  </a:moveTo>
                  <a:lnTo>
                    <a:pt x="7602728" y="356235"/>
                  </a:lnTo>
                  <a:lnTo>
                    <a:pt x="7592187" y="392938"/>
                  </a:lnTo>
                  <a:lnTo>
                    <a:pt x="7628890" y="403352"/>
                  </a:lnTo>
                  <a:lnTo>
                    <a:pt x="7639304" y="366776"/>
                  </a:lnTo>
                  <a:close/>
                </a:path>
                <a:path w="12664440" h="1878964">
                  <a:moveTo>
                    <a:pt x="7648321" y="744855"/>
                  </a:moveTo>
                  <a:lnTo>
                    <a:pt x="7615301" y="725805"/>
                  </a:lnTo>
                  <a:lnTo>
                    <a:pt x="7596251" y="758825"/>
                  </a:lnTo>
                  <a:lnTo>
                    <a:pt x="7629271" y="777875"/>
                  </a:lnTo>
                  <a:lnTo>
                    <a:pt x="7648321" y="744855"/>
                  </a:lnTo>
                  <a:close/>
                </a:path>
                <a:path w="12664440" h="1878964">
                  <a:moveTo>
                    <a:pt x="7712583" y="387731"/>
                  </a:moveTo>
                  <a:lnTo>
                    <a:pt x="7676007" y="377190"/>
                  </a:lnTo>
                  <a:lnTo>
                    <a:pt x="7665466" y="413893"/>
                  </a:lnTo>
                  <a:lnTo>
                    <a:pt x="7702169" y="424307"/>
                  </a:lnTo>
                  <a:lnTo>
                    <a:pt x="7712583" y="387731"/>
                  </a:lnTo>
                  <a:close/>
                </a:path>
                <a:path w="12664440" h="1878964">
                  <a:moveTo>
                    <a:pt x="7714234" y="782955"/>
                  </a:moveTo>
                  <a:lnTo>
                    <a:pt x="7681341" y="763905"/>
                  </a:lnTo>
                  <a:lnTo>
                    <a:pt x="7662291" y="796925"/>
                  </a:lnTo>
                  <a:lnTo>
                    <a:pt x="7695184" y="815975"/>
                  </a:lnTo>
                  <a:lnTo>
                    <a:pt x="7714234" y="782955"/>
                  </a:lnTo>
                  <a:close/>
                </a:path>
                <a:path w="12664440" h="1878964">
                  <a:moveTo>
                    <a:pt x="7780274" y="821055"/>
                  </a:moveTo>
                  <a:lnTo>
                    <a:pt x="7747254" y="802005"/>
                  </a:lnTo>
                  <a:lnTo>
                    <a:pt x="7728204" y="835025"/>
                  </a:lnTo>
                  <a:lnTo>
                    <a:pt x="7761224" y="854075"/>
                  </a:lnTo>
                  <a:lnTo>
                    <a:pt x="7780274" y="821055"/>
                  </a:lnTo>
                  <a:close/>
                </a:path>
                <a:path w="12664440" h="1878964">
                  <a:moveTo>
                    <a:pt x="7785862" y="408686"/>
                  </a:moveTo>
                  <a:lnTo>
                    <a:pt x="7749159" y="398145"/>
                  </a:lnTo>
                  <a:lnTo>
                    <a:pt x="7738745" y="434848"/>
                  </a:lnTo>
                  <a:lnTo>
                    <a:pt x="7775321" y="445262"/>
                  </a:lnTo>
                  <a:lnTo>
                    <a:pt x="7785862" y="408686"/>
                  </a:lnTo>
                  <a:close/>
                </a:path>
                <a:path w="12664440" h="1878964">
                  <a:moveTo>
                    <a:pt x="7846314" y="859155"/>
                  </a:moveTo>
                  <a:lnTo>
                    <a:pt x="7813294" y="840105"/>
                  </a:lnTo>
                  <a:lnTo>
                    <a:pt x="7794244" y="873125"/>
                  </a:lnTo>
                  <a:lnTo>
                    <a:pt x="7827264" y="892175"/>
                  </a:lnTo>
                  <a:lnTo>
                    <a:pt x="7846314" y="859155"/>
                  </a:lnTo>
                  <a:close/>
                </a:path>
                <a:path w="12664440" h="1878964">
                  <a:moveTo>
                    <a:pt x="7859141" y="429641"/>
                  </a:moveTo>
                  <a:lnTo>
                    <a:pt x="7822438" y="419100"/>
                  </a:lnTo>
                  <a:lnTo>
                    <a:pt x="7812024" y="455803"/>
                  </a:lnTo>
                  <a:lnTo>
                    <a:pt x="7848600" y="466217"/>
                  </a:lnTo>
                  <a:lnTo>
                    <a:pt x="7859141" y="429641"/>
                  </a:lnTo>
                  <a:close/>
                </a:path>
                <a:path w="12664440" h="1878964">
                  <a:moveTo>
                    <a:pt x="7912227" y="897255"/>
                  </a:moveTo>
                  <a:lnTo>
                    <a:pt x="7879207" y="878205"/>
                  </a:lnTo>
                  <a:lnTo>
                    <a:pt x="7860157" y="911225"/>
                  </a:lnTo>
                  <a:lnTo>
                    <a:pt x="7893177" y="930275"/>
                  </a:lnTo>
                  <a:lnTo>
                    <a:pt x="7912227" y="897255"/>
                  </a:lnTo>
                  <a:close/>
                </a:path>
                <a:path w="12664440" h="1878964">
                  <a:moveTo>
                    <a:pt x="7932420" y="450596"/>
                  </a:moveTo>
                  <a:lnTo>
                    <a:pt x="7895717" y="440182"/>
                  </a:lnTo>
                  <a:lnTo>
                    <a:pt x="7885303" y="476758"/>
                  </a:lnTo>
                  <a:lnTo>
                    <a:pt x="7921879" y="487172"/>
                  </a:lnTo>
                  <a:lnTo>
                    <a:pt x="7932420" y="450596"/>
                  </a:lnTo>
                  <a:close/>
                </a:path>
                <a:path w="12664440" h="1878964">
                  <a:moveTo>
                    <a:pt x="7978267" y="935355"/>
                  </a:moveTo>
                  <a:lnTo>
                    <a:pt x="7945247" y="916305"/>
                  </a:lnTo>
                  <a:lnTo>
                    <a:pt x="7926197" y="949325"/>
                  </a:lnTo>
                  <a:lnTo>
                    <a:pt x="7959217" y="968375"/>
                  </a:lnTo>
                  <a:lnTo>
                    <a:pt x="7978267" y="935355"/>
                  </a:lnTo>
                  <a:close/>
                </a:path>
                <a:path w="12664440" h="1878964">
                  <a:moveTo>
                    <a:pt x="8005572" y="471551"/>
                  </a:moveTo>
                  <a:lnTo>
                    <a:pt x="7968996" y="461137"/>
                  </a:lnTo>
                  <a:lnTo>
                    <a:pt x="7958582" y="497713"/>
                  </a:lnTo>
                  <a:lnTo>
                    <a:pt x="7995158" y="508127"/>
                  </a:lnTo>
                  <a:lnTo>
                    <a:pt x="8005572" y="471551"/>
                  </a:lnTo>
                  <a:close/>
                </a:path>
                <a:path w="12664440" h="1878964">
                  <a:moveTo>
                    <a:pt x="8044180" y="973455"/>
                  </a:moveTo>
                  <a:lnTo>
                    <a:pt x="8011287" y="954405"/>
                  </a:lnTo>
                  <a:lnTo>
                    <a:pt x="7992237" y="987425"/>
                  </a:lnTo>
                  <a:lnTo>
                    <a:pt x="8025130" y="1006475"/>
                  </a:lnTo>
                  <a:lnTo>
                    <a:pt x="8044180" y="973455"/>
                  </a:lnTo>
                  <a:close/>
                </a:path>
                <a:path w="12664440" h="1878964">
                  <a:moveTo>
                    <a:pt x="8078851" y="492506"/>
                  </a:moveTo>
                  <a:lnTo>
                    <a:pt x="8042275" y="482092"/>
                  </a:lnTo>
                  <a:lnTo>
                    <a:pt x="8031734" y="518668"/>
                  </a:lnTo>
                  <a:lnTo>
                    <a:pt x="8068437" y="529209"/>
                  </a:lnTo>
                  <a:lnTo>
                    <a:pt x="8078851" y="492506"/>
                  </a:lnTo>
                  <a:close/>
                </a:path>
                <a:path w="12664440" h="1878964">
                  <a:moveTo>
                    <a:pt x="8110220" y="1011555"/>
                  </a:moveTo>
                  <a:lnTo>
                    <a:pt x="8077200" y="992505"/>
                  </a:lnTo>
                  <a:lnTo>
                    <a:pt x="8058150" y="1025525"/>
                  </a:lnTo>
                  <a:lnTo>
                    <a:pt x="8091170" y="1044575"/>
                  </a:lnTo>
                  <a:lnTo>
                    <a:pt x="8110220" y="1011555"/>
                  </a:lnTo>
                  <a:close/>
                </a:path>
                <a:path w="12664440" h="1878964">
                  <a:moveTo>
                    <a:pt x="8152130" y="513461"/>
                  </a:moveTo>
                  <a:lnTo>
                    <a:pt x="8115554" y="503047"/>
                  </a:lnTo>
                  <a:lnTo>
                    <a:pt x="8105013" y="539623"/>
                  </a:lnTo>
                  <a:lnTo>
                    <a:pt x="8141716" y="550164"/>
                  </a:lnTo>
                  <a:lnTo>
                    <a:pt x="8152130" y="513461"/>
                  </a:lnTo>
                  <a:close/>
                </a:path>
                <a:path w="12664440" h="1878964">
                  <a:moveTo>
                    <a:pt x="8176260" y="1049782"/>
                  </a:moveTo>
                  <a:lnTo>
                    <a:pt x="8143240" y="1030732"/>
                  </a:lnTo>
                  <a:lnTo>
                    <a:pt x="8124190" y="1063625"/>
                  </a:lnTo>
                  <a:lnTo>
                    <a:pt x="8157210" y="1082675"/>
                  </a:lnTo>
                  <a:lnTo>
                    <a:pt x="8176260" y="1049782"/>
                  </a:lnTo>
                  <a:close/>
                </a:path>
                <a:path w="12664440" h="1878964">
                  <a:moveTo>
                    <a:pt x="8225409" y="534416"/>
                  </a:moveTo>
                  <a:lnTo>
                    <a:pt x="8188833" y="524002"/>
                  </a:lnTo>
                  <a:lnTo>
                    <a:pt x="8178292" y="560578"/>
                  </a:lnTo>
                  <a:lnTo>
                    <a:pt x="8214995" y="571119"/>
                  </a:lnTo>
                  <a:lnTo>
                    <a:pt x="8225409" y="534416"/>
                  </a:lnTo>
                  <a:close/>
                </a:path>
                <a:path w="12664440" h="1878964">
                  <a:moveTo>
                    <a:pt x="8242173" y="1087882"/>
                  </a:moveTo>
                  <a:lnTo>
                    <a:pt x="8209153" y="1068832"/>
                  </a:lnTo>
                  <a:lnTo>
                    <a:pt x="8190103" y="1101725"/>
                  </a:lnTo>
                  <a:lnTo>
                    <a:pt x="8223123" y="1120775"/>
                  </a:lnTo>
                  <a:lnTo>
                    <a:pt x="8242173" y="1087882"/>
                  </a:lnTo>
                  <a:close/>
                </a:path>
                <a:path w="12664440" h="1878964">
                  <a:moveTo>
                    <a:pt x="8298688" y="555371"/>
                  </a:moveTo>
                  <a:lnTo>
                    <a:pt x="8261985" y="544957"/>
                  </a:lnTo>
                  <a:lnTo>
                    <a:pt x="8251571" y="581533"/>
                  </a:lnTo>
                  <a:lnTo>
                    <a:pt x="8288147" y="592074"/>
                  </a:lnTo>
                  <a:lnTo>
                    <a:pt x="8298688" y="555371"/>
                  </a:lnTo>
                  <a:close/>
                </a:path>
                <a:path w="12664440" h="1878964">
                  <a:moveTo>
                    <a:pt x="8308213" y="1125982"/>
                  </a:moveTo>
                  <a:lnTo>
                    <a:pt x="8275193" y="1106932"/>
                  </a:lnTo>
                  <a:lnTo>
                    <a:pt x="8256143" y="1139825"/>
                  </a:lnTo>
                  <a:lnTo>
                    <a:pt x="8289163" y="1158875"/>
                  </a:lnTo>
                  <a:lnTo>
                    <a:pt x="8308213" y="1125982"/>
                  </a:lnTo>
                  <a:close/>
                </a:path>
                <a:path w="12664440" h="1878964">
                  <a:moveTo>
                    <a:pt x="8371967" y="576326"/>
                  </a:moveTo>
                  <a:lnTo>
                    <a:pt x="8335264" y="565912"/>
                  </a:lnTo>
                  <a:lnTo>
                    <a:pt x="8324850" y="602488"/>
                  </a:lnTo>
                  <a:lnTo>
                    <a:pt x="8361426" y="613029"/>
                  </a:lnTo>
                  <a:lnTo>
                    <a:pt x="8371967" y="576326"/>
                  </a:lnTo>
                  <a:close/>
                </a:path>
                <a:path w="12664440" h="1878964">
                  <a:moveTo>
                    <a:pt x="8374126" y="1164082"/>
                  </a:moveTo>
                  <a:lnTo>
                    <a:pt x="8341233" y="1145032"/>
                  </a:lnTo>
                  <a:lnTo>
                    <a:pt x="8322056" y="1177925"/>
                  </a:lnTo>
                  <a:lnTo>
                    <a:pt x="8355076" y="1196975"/>
                  </a:lnTo>
                  <a:lnTo>
                    <a:pt x="8374126" y="1164082"/>
                  </a:lnTo>
                  <a:close/>
                </a:path>
                <a:path w="12664440" h="1878964">
                  <a:moveTo>
                    <a:pt x="8440166" y="1202182"/>
                  </a:moveTo>
                  <a:lnTo>
                    <a:pt x="8407146" y="1183132"/>
                  </a:lnTo>
                  <a:lnTo>
                    <a:pt x="8388096" y="1216152"/>
                  </a:lnTo>
                  <a:lnTo>
                    <a:pt x="8421116" y="1235202"/>
                  </a:lnTo>
                  <a:lnTo>
                    <a:pt x="8440166" y="1202182"/>
                  </a:lnTo>
                  <a:close/>
                </a:path>
                <a:path w="12664440" h="1878964">
                  <a:moveTo>
                    <a:pt x="8445246" y="597281"/>
                  </a:moveTo>
                  <a:lnTo>
                    <a:pt x="8408543" y="586867"/>
                  </a:lnTo>
                  <a:lnTo>
                    <a:pt x="8398129" y="623443"/>
                  </a:lnTo>
                  <a:lnTo>
                    <a:pt x="8434705" y="633984"/>
                  </a:lnTo>
                  <a:lnTo>
                    <a:pt x="8445246" y="597281"/>
                  </a:lnTo>
                  <a:close/>
                </a:path>
                <a:path w="12664440" h="1878964">
                  <a:moveTo>
                    <a:pt x="8506079" y="1240282"/>
                  </a:moveTo>
                  <a:lnTo>
                    <a:pt x="8473186" y="1221232"/>
                  </a:lnTo>
                  <a:lnTo>
                    <a:pt x="8454136" y="1254252"/>
                  </a:lnTo>
                  <a:lnTo>
                    <a:pt x="8487029" y="1273302"/>
                  </a:lnTo>
                  <a:lnTo>
                    <a:pt x="8506079" y="1240282"/>
                  </a:lnTo>
                  <a:close/>
                </a:path>
                <a:path w="12664440" h="1878964">
                  <a:moveTo>
                    <a:pt x="8518398" y="618236"/>
                  </a:moveTo>
                  <a:lnTo>
                    <a:pt x="8481822" y="607822"/>
                  </a:lnTo>
                  <a:lnTo>
                    <a:pt x="8471408" y="644398"/>
                  </a:lnTo>
                  <a:lnTo>
                    <a:pt x="8507984" y="654939"/>
                  </a:lnTo>
                  <a:lnTo>
                    <a:pt x="8518398" y="618236"/>
                  </a:lnTo>
                  <a:close/>
                </a:path>
                <a:path w="12664440" h="1878964">
                  <a:moveTo>
                    <a:pt x="8572119" y="1278382"/>
                  </a:moveTo>
                  <a:lnTo>
                    <a:pt x="8539099" y="1259332"/>
                  </a:lnTo>
                  <a:lnTo>
                    <a:pt x="8520049" y="1292352"/>
                  </a:lnTo>
                  <a:lnTo>
                    <a:pt x="8553069" y="1311402"/>
                  </a:lnTo>
                  <a:lnTo>
                    <a:pt x="8572119" y="1278382"/>
                  </a:lnTo>
                  <a:close/>
                </a:path>
                <a:path w="12664440" h="1878964">
                  <a:moveTo>
                    <a:pt x="8591677" y="639191"/>
                  </a:moveTo>
                  <a:lnTo>
                    <a:pt x="8555101" y="628777"/>
                  </a:lnTo>
                  <a:lnTo>
                    <a:pt x="8544560" y="665353"/>
                  </a:lnTo>
                  <a:lnTo>
                    <a:pt x="8581263" y="675894"/>
                  </a:lnTo>
                  <a:lnTo>
                    <a:pt x="8591677" y="639191"/>
                  </a:lnTo>
                  <a:close/>
                </a:path>
                <a:path w="12664440" h="1878964">
                  <a:moveTo>
                    <a:pt x="8638159" y="1316482"/>
                  </a:moveTo>
                  <a:lnTo>
                    <a:pt x="8605139" y="1297432"/>
                  </a:lnTo>
                  <a:lnTo>
                    <a:pt x="8586089" y="1330452"/>
                  </a:lnTo>
                  <a:lnTo>
                    <a:pt x="8619109" y="1349502"/>
                  </a:lnTo>
                  <a:lnTo>
                    <a:pt x="8638159" y="1316482"/>
                  </a:lnTo>
                  <a:close/>
                </a:path>
                <a:path w="12664440" h="1878964">
                  <a:moveTo>
                    <a:pt x="8664956" y="660146"/>
                  </a:moveTo>
                  <a:lnTo>
                    <a:pt x="8628380" y="649732"/>
                  </a:lnTo>
                  <a:lnTo>
                    <a:pt x="8617839" y="686308"/>
                  </a:lnTo>
                  <a:lnTo>
                    <a:pt x="8654542" y="696849"/>
                  </a:lnTo>
                  <a:lnTo>
                    <a:pt x="8664956" y="660146"/>
                  </a:lnTo>
                  <a:close/>
                </a:path>
                <a:path w="12664440" h="1878964">
                  <a:moveTo>
                    <a:pt x="8704072" y="1354582"/>
                  </a:moveTo>
                  <a:lnTo>
                    <a:pt x="8671052" y="1335532"/>
                  </a:lnTo>
                  <a:lnTo>
                    <a:pt x="8652002" y="1368552"/>
                  </a:lnTo>
                  <a:lnTo>
                    <a:pt x="8685022" y="1387602"/>
                  </a:lnTo>
                  <a:lnTo>
                    <a:pt x="8704072" y="1354582"/>
                  </a:lnTo>
                  <a:close/>
                </a:path>
                <a:path w="12664440" h="1878964">
                  <a:moveTo>
                    <a:pt x="8738235" y="681101"/>
                  </a:moveTo>
                  <a:lnTo>
                    <a:pt x="8701659" y="670687"/>
                  </a:lnTo>
                  <a:lnTo>
                    <a:pt x="8691118" y="707263"/>
                  </a:lnTo>
                  <a:lnTo>
                    <a:pt x="8727821" y="717804"/>
                  </a:lnTo>
                  <a:lnTo>
                    <a:pt x="8738235" y="681101"/>
                  </a:lnTo>
                  <a:close/>
                </a:path>
                <a:path w="12664440" h="1878964">
                  <a:moveTo>
                    <a:pt x="8770112" y="1392682"/>
                  </a:moveTo>
                  <a:lnTo>
                    <a:pt x="8737092" y="1373632"/>
                  </a:lnTo>
                  <a:lnTo>
                    <a:pt x="8718042" y="1406652"/>
                  </a:lnTo>
                  <a:lnTo>
                    <a:pt x="8751062" y="1425702"/>
                  </a:lnTo>
                  <a:lnTo>
                    <a:pt x="8770112" y="1392682"/>
                  </a:lnTo>
                  <a:close/>
                </a:path>
                <a:path w="12664440" h="1878964">
                  <a:moveTo>
                    <a:pt x="8811514" y="702056"/>
                  </a:moveTo>
                  <a:lnTo>
                    <a:pt x="8774811" y="691642"/>
                  </a:lnTo>
                  <a:lnTo>
                    <a:pt x="8764397" y="728218"/>
                  </a:lnTo>
                  <a:lnTo>
                    <a:pt x="8800973" y="738759"/>
                  </a:lnTo>
                  <a:lnTo>
                    <a:pt x="8811514" y="702056"/>
                  </a:lnTo>
                  <a:close/>
                </a:path>
                <a:path w="12664440" h="1878964">
                  <a:moveTo>
                    <a:pt x="8836025" y="1430782"/>
                  </a:moveTo>
                  <a:lnTo>
                    <a:pt x="8803132" y="1411732"/>
                  </a:lnTo>
                  <a:lnTo>
                    <a:pt x="8784082" y="1444752"/>
                  </a:lnTo>
                  <a:lnTo>
                    <a:pt x="8816975" y="1463802"/>
                  </a:lnTo>
                  <a:lnTo>
                    <a:pt x="8836025" y="1430782"/>
                  </a:lnTo>
                  <a:close/>
                </a:path>
                <a:path w="12664440" h="1878964">
                  <a:moveTo>
                    <a:pt x="8884793" y="723011"/>
                  </a:moveTo>
                  <a:lnTo>
                    <a:pt x="8848090" y="712597"/>
                  </a:lnTo>
                  <a:lnTo>
                    <a:pt x="8837676" y="749173"/>
                  </a:lnTo>
                  <a:lnTo>
                    <a:pt x="8874252" y="759714"/>
                  </a:lnTo>
                  <a:lnTo>
                    <a:pt x="8884793" y="723011"/>
                  </a:lnTo>
                  <a:close/>
                </a:path>
                <a:path w="12664440" h="1878964">
                  <a:moveTo>
                    <a:pt x="8902065" y="1468882"/>
                  </a:moveTo>
                  <a:lnTo>
                    <a:pt x="8869045" y="1449832"/>
                  </a:lnTo>
                  <a:lnTo>
                    <a:pt x="8849995" y="1482852"/>
                  </a:lnTo>
                  <a:lnTo>
                    <a:pt x="8883015" y="1501902"/>
                  </a:lnTo>
                  <a:lnTo>
                    <a:pt x="8902065" y="1468882"/>
                  </a:lnTo>
                  <a:close/>
                </a:path>
                <a:path w="12664440" h="1878964">
                  <a:moveTo>
                    <a:pt x="8958072" y="744093"/>
                  </a:moveTo>
                  <a:lnTo>
                    <a:pt x="8921369" y="733552"/>
                  </a:lnTo>
                  <a:lnTo>
                    <a:pt x="8910955" y="770128"/>
                  </a:lnTo>
                  <a:lnTo>
                    <a:pt x="8947531" y="780669"/>
                  </a:lnTo>
                  <a:lnTo>
                    <a:pt x="8958072" y="744093"/>
                  </a:lnTo>
                  <a:close/>
                </a:path>
                <a:path w="12664440" h="1878964">
                  <a:moveTo>
                    <a:pt x="8968105" y="1506982"/>
                  </a:moveTo>
                  <a:lnTo>
                    <a:pt x="8935085" y="1487932"/>
                  </a:lnTo>
                  <a:lnTo>
                    <a:pt x="8916035" y="1520952"/>
                  </a:lnTo>
                  <a:lnTo>
                    <a:pt x="8949055" y="1540002"/>
                  </a:lnTo>
                  <a:lnTo>
                    <a:pt x="8968105" y="1506982"/>
                  </a:lnTo>
                  <a:close/>
                </a:path>
                <a:path w="12664440" h="1878964">
                  <a:moveTo>
                    <a:pt x="9031224" y="765048"/>
                  </a:moveTo>
                  <a:lnTo>
                    <a:pt x="8994648" y="754507"/>
                  </a:lnTo>
                  <a:lnTo>
                    <a:pt x="8984234" y="791083"/>
                  </a:lnTo>
                  <a:lnTo>
                    <a:pt x="9020810" y="801624"/>
                  </a:lnTo>
                  <a:lnTo>
                    <a:pt x="9031224" y="765048"/>
                  </a:lnTo>
                  <a:close/>
                </a:path>
                <a:path w="12664440" h="1878964">
                  <a:moveTo>
                    <a:pt x="9034018" y="1545082"/>
                  </a:moveTo>
                  <a:lnTo>
                    <a:pt x="9000998" y="1526032"/>
                  </a:lnTo>
                  <a:lnTo>
                    <a:pt x="8981948" y="1559052"/>
                  </a:lnTo>
                  <a:lnTo>
                    <a:pt x="9014968" y="1578102"/>
                  </a:lnTo>
                  <a:lnTo>
                    <a:pt x="9034018" y="1545082"/>
                  </a:lnTo>
                  <a:close/>
                </a:path>
                <a:path w="12664440" h="1878964">
                  <a:moveTo>
                    <a:pt x="9100058" y="1583182"/>
                  </a:moveTo>
                  <a:lnTo>
                    <a:pt x="9067038" y="1564132"/>
                  </a:lnTo>
                  <a:lnTo>
                    <a:pt x="9047988" y="1597152"/>
                  </a:lnTo>
                  <a:lnTo>
                    <a:pt x="9081008" y="1616202"/>
                  </a:lnTo>
                  <a:lnTo>
                    <a:pt x="9100058" y="1583182"/>
                  </a:lnTo>
                  <a:close/>
                </a:path>
                <a:path w="12664440" h="1878964">
                  <a:moveTo>
                    <a:pt x="9104503" y="786003"/>
                  </a:moveTo>
                  <a:lnTo>
                    <a:pt x="9067927" y="775462"/>
                  </a:lnTo>
                  <a:lnTo>
                    <a:pt x="9057386" y="812038"/>
                  </a:lnTo>
                  <a:lnTo>
                    <a:pt x="9094089" y="822579"/>
                  </a:lnTo>
                  <a:lnTo>
                    <a:pt x="9104503" y="786003"/>
                  </a:lnTo>
                  <a:close/>
                </a:path>
                <a:path w="12664440" h="1878964">
                  <a:moveTo>
                    <a:pt x="9165971" y="1621282"/>
                  </a:moveTo>
                  <a:lnTo>
                    <a:pt x="9133078" y="1602232"/>
                  </a:lnTo>
                  <a:lnTo>
                    <a:pt x="9114028" y="1635252"/>
                  </a:lnTo>
                  <a:lnTo>
                    <a:pt x="9146921" y="1654302"/>
                  </a:lnTo>
                  <a:lnTo>
                    <a:pt x="9165971" y="1621282"/>
                  </a:lnTo>
                  <a:close/>
                </a:path>
                <a:path w="12664440" h="1878964">
                  <a:moveTo>
                    <a:pt x="9177782" y="806958"/>
                  </a:moveTo>
                  <a:lnTo>
                    <a:pt x="9141206" y="796417"/>
                  </a:lnTo>
                  <a:lnTo>
                    <a:pt x="9130665" y="833120"/>
                  </a:lnTo>
                  <a:lnTo>
                    <a:pt x="9167368" y="843534"/>
                  </a:lnTo>
                  <a:lnTo>
                    <a:pt x="9177782" y="806958"/>
                  </a:lnTo>
                  <a:close/>
                </a:path>
                <a:path w="12664440" h="1878964">
                  <a:moveTo>
                    <a:pt x="9232011" y="1659382"/>
                  </a:moveTo>
                  <a:lnTo>
                    <a:pt x="9198991" y="1640332"/>
                  </a:lnTo>
                  <a:lnTo>
                    <a:pt x="9179941" y="1673352"/>
                  </a:lnTo>
                  <a:lnTo>
                    <a:pt x="9212961" y="1692402"/>
                  </a:lnTo>
                  <a:lnTo>
                    <a:pt x="9232011" y="1659382"/>
                  </a:lnTo>
                  <a:close/>
                </a:path>
                <a:path w="12664440" h="1878964">
                  <a:moveTo>
                    <a:pt x="9251061" y="827913"/>
                  </a:moveTo>
                  <a:lnTo>
                    <a:pt x="9214485" y="817372"/>
                  </a:lnTo>
                  <a:lnTo>
                    <a:pt x="9203944" y="854075"/>
                  </a:lnTo>
                  <a:lnTo>
                    <a:pt x="9240647" y="864489"/>
                  </a:lnTo>
                  <a:lnTo>
                    <a:pt x="9251061" y="827913"/>
                  </a:lnTo>
                  <a:close/>
                </a:path>
                <a:path w="12664440" h="1878964">
                  <a:moveTo>
                    <a:pt x="9297924" y="1697482"/>
                  </a:moveTo>
                  <a:lnTo>
                    <a:pt x="9265031" y="1678432"/>
                  </a:lnTo>
                  <a:lnTo>
                    <a:pt x="9245981" y="1711452"/>
                  </a:lnTo>
                  <a:lnTo>
                    <a:pt x="9278874" y="1730502"/>
                  </a:lnTo>
                  <a:lnTo>
                    <a:pt x="9297924" y="1697482"/>
                  </a:lnTo>
                  <a:close/>
                </a:path>
                <a:path w="12664440" h="1878964">
                  <a:moveTo>
                    <a:pt x="9324340" y="848868"/>
                  </a:moveTo>
                  <a:lnTo>
                    <a:pt x="9287637" y="838327"/>
                  </a:lnTo>
                  <a:lnTo>
                    <a:pt x="9277223" y="875030"/>
                  </a:lnTo>
                  <a:lnTo>
                    <a:pt x="9313799" y="885444"/>
                  </a:lnTo>
                  <a:lnTo>
                    <a:pt x="9324340" y="848868"/>
                  </a:lnTo>
                  <a:close/>
                </a:path>
                <a:path w="12664440" h="1878964">
                  <a:moveTo>
                    <a:pt x="9363964" y="1735582"/>
                  </a:moveTo>
                  <a:lnTo>
                    <a:pt x="9330944" y="1716532"/>
                  </a:lnTo>
                  <a:lnTo>
                    <a:pt x="9311894" y="1749552"/>
                  </a:lnTo>
                  <a:lnTo>
                    <a:pt x="9344914" y="1768602"/>
                  </a:lnTo>
                  <a:lnTo>
                    <a:pt x="9363964" y="1735582"/>
                  </a:lnTo>
                  <a:close/>
                </a:path>
                <a:path w="12664440" h="1878964">
                  <a:moveTo>
                    <a:pt x="9397619" y="869823"/>
                  </a:moveTo>
                  <a:lnTo>
                    <a:pt x="9360916" y="859282"/>
                  </a:lnTo>
                  <a:lnTo>
                    <a:pt x="9350502" y="895985"/>
                  </a:lnTo>
                  <a:lnTo>
                    <a:pt x="9387078" y="906399"/>
                  </a:lnTo>
                  <a:lnTo>
                    <a:pt x="9397619" y="869823"/>
                  </a:lnTo>
                  <a:close/>
                </a:path>
                <a:path w="12664440" h="1878964">
                  <a:moveTo>
                    <a:pt x="9470898" y="890778"/>
                  </a:moveTo>
                  <a:lnTo>
                    <a:pt x="9434195" y="880237"/>
                  </a:lnTo>
                  <a:lnTo>
                    <a:pt x="9423781" y="916940"/>
                  </a:lnTo>
                  <a:lnTo>
                    <a:pt x="9460357" y="927354"/>
                  </a:lnTo>
                  <a:lnTo>
                    <a:pt x="9470898" y="890778"/>
                  </a:lnTo>
                  <a:close/>
                </a:path>
                <a:path w="12664440" h="1878964">
                  <a:moveTo>
                    <a:pt x="9479280" y="1824228"/>
                  </a:moveTo>
                  <a:lnTo>
                    <a:pt x="9468561" y="1792859"/>
                  </a:lnTo>
                  <a:lnTo>
                    <a:pt x="9467964" y="1791081"/>
                  </a:lnTo>
                  <a:lnTo>
                    <a:pt x="9439529" y="1707769"/>
                  </a:lnTo>
                  <a:lnTo>
                    <a:pt x="9435770" y="1701266"/>
                  </a:lnTo>
                  <a:lnTo>
                    <a:pt x="9429979" y="1696847"/>
                  </a:lnTo>
                  <a:lnTo>
                    <a:pt x="9429178" y="1696631"/>
                  </a:lnTo>
                  <a:lnTo>
                    <a:pt x="9429178" y="1795272"/>
                  </a:lnTo>
                  <a:lnTo>
                    <a:pt x="9416072" y="1797850"/>
                  </a:lnTo>
                  <a:lnTo>
                    <a:pt x="9424873" y="1782673"/>
                  </a:lnTo>
                  <a:lnTo>
                    <a:pt x="9429178" y="1795272"/>
                  </a:lnTo>
                  <a:lnTo>
                    <a:pt x="9429178" y="1696631"/>
                  </a:lnTo>
                  <a:lnTo>
                    <a:pt x="9422930" y="1694916"/>
                  </a:lnTo>
                  <a:lnTo>
                    <a:pt x="9415399" y="1695831"/>
                  </a:lnTo>
                  <a:lnTo>
                    <a:pt x="9408884" y="1699666"/>
                  </a:lnTo>
                  <a:lnTo>
                    <a:pt x="9404477" y="1705483"/>
                  </a:lnTo>
                  <a:lnTo>
                    <a:pt x="9402534" y="1712556"/>
                  </a:lnTo>
                  <a:lnTo>
                    <a:pt x="9403461" y="1720088"/>
                  </a:lnTo>
                  <a:lnTo>
                    <a:pt x="9419831" y="1767954"/>
                  </a:lnTo>
                  <a:lnTo>
                    <a:pt x="9396984" y="1754759"/>
                  </a:lnTo>
                  <a:lnTo>
                    <a:pt x="9377934" y="1787652"/>
                  </a:lnTo>
                  <a:lnTo>
                    <a:pt x="9400807" y="1800860"/>
                  </a:lnTo>
                  <a:lnTo>
                    <a:pt x="9351137" y="1810639"/>
                  </a:lnTo>
                  <a:lnTo>
                    <a:pt x="9344165" y="1813547"/>
                  </a:lnTo>
                  <a:lnTo>
                    <a:pt x="9339021" y="1818741"/>
                  </a:lnTo>
                  <a:lnTo>
                    <a:pt x="9336176" y="1825498"/>
                  </a:lnTo>
                  <a:lnTo>
                    <a:pt x="9336151" y="1833118"/>
                  </a:lnTo>
                  <a:lnTo>
                    <a:pt x="9339047" y="1840090"/>
                  </a:lnTo>
                  <a:lnTo>
                    <a:pt x="9344228" y="1845233"/>
                  </a:lnTo>
                  <a:lnTo>
                    <a:pt x="9350946" y="1848078"/>
                  </a:lnTo>
                  <a:lnTo>
                    <a:pt x="9358503" y="1848104"/>
                  </a:lnTo>
                  <a:lnTo>
                    <a:pt x="9468993" y="1826260"/>
                  </a:lnTo>
                  <a:lnTo>
                    <a:pt x="9479280" y="1824228"/>
                  </a:lnTo>
                  <a:close/>
                </a:path>
                <a:path w="12664440" h="1878964">
                  <a:moveTo>
                    <a:pt x="9544050" y="911733"/>
                  </a:moveTo>
                  <a:lnTo>
                    <a:pt x="9507474" y="901192"/>
                  </a:lnTo>
                  <a:lnTo>
                    <a:pt x="9496933" y="937895"/>
                  </a:lnTo>
                  <a:lnTo>
                    <a:pt x="9533636" y="948309"/>
                  </a:lnTo>
                  <a:lnTo>
                    <a:pt x="9544050" y="911733"/>
                  </a:lnTo>
                  <a:close/>
                </a:path>
                <a:path w="12664440" h="1878964">
                  <a:moveTo>
                    <a:pt x="9617329" y="932688"/>
                  </a:moveTo>
                  <a:lnTo>
                    <a:pt x="9580753" y="922147"/>
                  </a:lnTo>
                  <a:lnTo>
                    <a:pt x="9570212" y="958850"/>
                  </a:lnTo>
                  <a:lnTo>
                    <a:pt x="9606915" y="969264"/>
                  </a:lnTo>
                  <a:lnTo>
                    <a:pt x="9617329" y="932688"/>
                  </a:lnTo>
                  <a:close/>
                </a:path>
                <a:path w="12664440" h="1878964">
                  <a:moveTo>
                    <a:pt x="9690608" y="953643"/>
                  </a:moveTo>
                  <a:lnTo>
                    <a:pt x="9654032" y="943102"/>
                  </a:lnTo>
                  <a:lnTo>
                    <a:pt x="9643491" y="979805"/>
                  </a:lnTo>
                  <a:lnTo>
                    <a:pt x="9680194" y="990219"/>
                  </a:lnTo>
                  <a:lnTo>
                    <a:pt x="9690608" y="953643"/>
                  </a:lnTo>
                  <a:close/>
                </a:path>
                <a:path w="12664440" h="1878964">
                  <a:moveTo>
                    <a:pt x="9763887" y="974598"/>
                  </a:moveTo>
                  <a:lnTo>
                    <a:pt x="9727311" y="964057"/>
                  </a:lnTo>
                  <a:lnTo>
                    <a:pt x="9716770" y="1000760"/>
                  </a:lnTo>
                  <a:lnTo>
                    <a:pt x="9753346" y="1011174"/>
                  </a:lnTo>
                  <a:lnTo>
                    <a:pt x="9763887" y="974598"/>
                  </a:lnTo>
                  <a:close/>
                </a:path>
                <a:path w="12664440" h="1878964">
                  <a:moveTo>
                    <a:pt x="9837166" y="995553"/>
                  </a:moveTo>
                  <a:lnTo>
                    <a:pt x="9800463" y="985012"/>
                  </a:lnTo>
                  <a:lnTo>
                    <a:pt x="9790049" y="1021715"/>
                  </a:lnTo>
                  <a:lnTo>
                    <a:pt x="9826625" y="1032129"/>
                  </a:lnTo>
                  <a:lnTo>
                    <a:pt x="9837166" y="995553"/>
                  </a:lnTo>
                  <a:close/>
                </a:path>
                <a:path w="12664440" h="1878964">
                  <a:moveTo>
                    <a:pt x="9910445" y="1016508"/>
                  </a:moveTo>
                  <a:lnTo>
                    <a:pt x="9873742" y="1005967"/>
                  </a:lnTo>
                  <a:lnTo>
                    <a:pt x="9863328" y="1042670"/>
                  </a:lnTo>
                  <a:lnTo>
                    <a:pt x="9899904" y="1053084"/>
                  </a:lnTo>
                  <a:lnTo>
                    <a:pt x="9910445" y="1016508"/>
                  </a:lnTo>
                  <a:close/>
                </a:path>
                <a:path w="12664440" h="1878964">
                  <a:moveTo>
                    <a:pt x="9983724" y="1037463"/>
                  </a:moveTo>
                  <a:lnTo>
                    <a:pt x="9947021" y="1026922"/>
                  </a:lnTo>
                  <a:lnTo>
                    <a:pt x="9936607" y="1063625"/>
                  </a:lnTo>
                  <a:lnTo>
                    <a:pt x="9973183" y="1074039"/>
                  </a:lnTo>
                  <a:lnTo>
                    <a:pt x="9983724" y="1037463"/>
                  </a:lnTo>
                  <a:close/>
                </a:path>
                <a:path w="12664440" h="1878964">
                  <a:moveTo>
                    <a:pt x="10056876" y="1058418"/>
                  </a:moveTo>
                  <a:lnTo>
                    <a:pt x="10020300" y="1048004"/>
                  </a:lnTo>
                  <a:lnTo>
                    <a:pt x="10009759" y="1084580"/>
                  </a:lnTo>
                  <a:lnTo>
                    <a:pt x="10046462" y="1094994"/>
                  </a:lnTo>
                  <a:lnTo>
                    <a:pt x="10056876" y="1058418"/>
                  </a:lnTo>
                  <a:close/>
                </a:path>
                <a:path w="12664440" h="1878964">
                  <a:moveTo>
                    <a:pt x="10130155" y="1079373"/>
                  </a:moveTo>
                  <a:lnTo>
                    <a:pt x="10093579" y="1068959"/>
                  </a:lnTo>
                  <a:lnTo>
                    <a:pt x="10083038" y="1105535"/>
                  </a:lnTo>
                  <a:lnTo>
                    <a:pt x="10119741" y="1115949"/>
                  </a:lnTo>
                  <a:lnTo>
                    <a:pt x="10130155" y="1079373"/>
                  </a:lnTo>
                  <a:close/>
                </a:path>
                <a:path w="12664440" h="1878964">
                  <a:moveTo>
                    <a:pt x="10203434" y="1100328"/>
                  </a:moveTo>
                  <a:lnTo>
                    <a:pt x="10166858" y="1089914"/>
                  </a:lnTo>
                  <a:lnTo>
                    <a:pt x="10156317" y="1126490"/>
                  </a:lnTo>
                  <a:lnTo>
                    <a:pt x="10193020" y="1137031"/>
                  </a:lnTo>
                  <a:lnTo>
                    <a:pt x="10203434" y="1100328"/>
                  </a:lnTo>
                  <a:close/>
                </a:path>
                <a:path w="12664440" h="1878964">
                  <a:moveTo>
                    <a:pt x="10276713" y="1121283"/>
                  </a:moveTo>
                  <a:lnTo>
                    <a:pt x="10240137" y="1110869"/>
                  </a:lnTo>
                  <a:lnTo>
                    <a:pt x="10229596" y="1147445"/>
                  </a:lnTo>
                  <a:lnTo>
                    <a:pt x="10266159" y="1157986"/>
                  </a:lnTo>
                  <a:lnTo>
                    <a:pt x="10276713" y="1121283"/>
                  </a:lnTo>
                  <a:close/>
                </a:path>
                <a:path w="12664440" h="1878964">
                  <a:moveTo>
                    <a:pt x="10349992" y="1142238"/>
                  </a:moveTo>
                  <a:lnTo>
                    <a:pt x="10313289" y="1131824"/>
                  </a:lnTo>
                  <a:lnTo>
                    <a:pt x="10302875" y="1168400"/>
                  </a:lnTo>
                  <a:lnTo>
                    <a:pt x="10339438" y="1178941"/>
                  </a:lnTo>
                  <a:lnTo>
                    <a:pt x="10349992" y="1142238"/>
                  </a:lnTo>
                  <a:close/>
                </a:path>
                <a:path w="12664440" h="1878964">
                  <a:moveTo>
                    <a:pt x="10423271" y="1163193"/>
                  </a:moveTo>
                  <a:lnTo>
                    <a:pt x="10386568" y="1152779"/>
                  </a:lnTo>
                  <a:lnTo>
                    <a:pt x="10376154" y="1189355"/>
                  </a:lnTo>
                  <a:lnTo>
                    <a:pt x="10412717" y="1199896"/>
                  </a:lnTo>
                  <a:lnTo>
                    <a:pt x="10423271" y="1163193"/>
                  </a:lnTo>
                  <a:close/>
                </a:path>
                <a:path w="12664440" h="1878964">
                  <a:moveTo>
                    <a:pt x="10496550" y="1184148"/>
                  </a:moveTo>
                  <a:lnTo>
                    <a:pt x="10459834" y="1173734"/>
                  </a:lnTo>
                  <a:lnTo>
                    <a:pt x="10449433" y="1210310"/>
                  </a:lnTo>
                  <a:lnTo>
                    <a:pt x="10486009" y="1220851"/>
                  </a:lnTo>
                  <a:lnTo>
                    <a:pt x="10496550" y="1184148"/>
                  </a:lnTo>
                  <a:close/>
                </a:path>
                <a:path w="12664440" h="1878964">
                  <a:moveTo>
                    <a:pt x="10569702" y="1205103"/>
                  </a:moveTo>
                  <a:lnTo>
                    <a:pt x="10533126" y="1194689"/>
                  </a:lnTo>
                  <a:lnTo>
                    <a:pt x="10522585" y="1231265"/>
                  </a:lnTo>
                  <a:lnTo>
                    <a:pt x="10559288" y="1241806"/>
                  </a:lnTo>
                  <a:lnTo>
                    <a:pt x="10569702" y="1205103"/>
                  </a:lnTo>
                  <a:close/>
                </a:path>
                <a:path w="12664440" h="1878964">
                  <a:moveTo>
                    <a:pt x="10642981" y="1226058"/>
                  </a:moveTo>
                  <a:lnTo>
                    <a:pt x="10606405" y="1215644"/>
                  </a:lnTo>
                  <a:lnTo>
                    <a:pt x="10595864" y="1252220"/>
                  </a:lnTo>
                  <a:lnTo>
                    <a:pt x="10632567" y="1262761"/>
                  </a:lnTo>
                  <a:lnTo>
                    <a:pt x="10642981" y="1226058"/>
                  </a:lnTo>
                  <a:close/>
                </a:path>
                <a:path w="12664440" h="1878964">
                  <a:moveTo>
                    <a:pt x="10716260" y="1247013"/>
                  </a:moveTo>
                  <a:lnTo>
                    <a:pt x="10679684" y="1236599"/>
                  </a:lnTo>
                  <a:lnTo>
                    <a:pt x="10669143" y="1273175"/>
                  </a:lnTo>
                  <a:lnTo>
                    <a:pt x="10705846" y="1283716"/>
                  </a:lnTo>
                  <a:lnTo>
                    <a:pt x="10716260" y="1247013"/>
                  </a:lnTo>
                  <a:close/>
                </a:path>
                <a:path w="12664440" h="1878964">
                  <a:moveTo>
                    <a:pt x="10789539" y="1267968"/>
                  </a:moveTo>
                  <a:lnTo>
                    <a:pt x="10752963" y="1257554"/>
                  </a:lnTo>
                  <a:lnTo>
                    <a:pt x="10742422" y="1294130"/>
                  </a:lnTo>
                  <a:lnTo>
                    <a:pt x="10778998" y="1304671"/>
                  </a:lnTo>
                  <a:lnTo>
                    <a:pt x="10789539" y="1267968"/>
                  </a:lnTo>
                  <a:close/>
                </a:path>
                <a:path w="12664440" h="1878964">
                  <a:moveTo>
                    <a:pt x="10862818" y="1288923"/>
                  </a:moveTo>
                  <a:lnTo>
                    <a:pt x="10826115" y="1278509"/>
                  </a:lnTo>
                  <a:lnTo>
                    <a:pt x="10815701" y="1315085"/>
                  </a:lnTo>
                  <a:lnTo>
                    <a:pt x="10852277" y="1325626"/>
                  </a:lnTo>
                  <a:lnTo>
                    <a:pt x="10862818" y="1288923"/>
                  </a:lnTo>
                  <a:close/>
                </a:path>
                <a:path w="12664440" h="1878964">
                  <a:moveTo>
                    <a:pt x="10936097" y="1309878"/>
                  </a:moveTo>
                  <a:lnTo>
                    <a:pt x="10899394" y="1299464"/>
                  </a:lnTo>
                  <a:lnTo>
                    <a:pt x="10888980" y="1336040"/>
                  </a:lnTo>
                  <a:lnTo>
                    <a:pt x="10925556" y="1346581"/>
                  </a:lnTo>
                  <a:lnTo>
                    <a:pt x="10936097" y="1309878"/>
                  </a:lnTo>
                  <a:close/>
                </a:path>
                <a:path w="12664440" h="1878964">
                  <a:moveTo>
                    <a:pt x="11009376" y="1330833"/>
                  </a:moveTo>
                  <a:lnTo>
                    <a:pt x="10972673" y="1320419"/>
                  </a:lnTo>
                  <a:lnTo>
                    <a:pt x="10962259" y="1356995"/>
                  </a:lnTo>
                  <a:lnTo>
                    <a:pt x="10998835" y="1367536"/>
                  </a:lnTo>
                  <a:lnTo>
                    <a:pt x="11009376" y="1330833"/>
                  </a:lnTo>
                  <a:close/>
                </a:path>
                <a:path w="12664440" h="1878964">
                  <a:moveTo>
                    <a:pt x="11082528" y="1351915"/>
                  </a:moveTo>
                  <a:lnTo>
                    <a:pt x="11045952" y="1341374"/>
                  </a:lnTo>
                  <a:lnTo>
                    <a:pt x="11035411" y="1377950"/>
                  </a:lnTo>
                  <a:lnTo>
                    <a:pt x="11072114" y="1388491"/>
                  </a:lnTo>
                  <a:lnTo>
                    <a:pt x="11082528" y="1351915"/>
                  </a:lnTo>
                  <a:close/>
                </a:path>
                <a:path w="12664440" h="1878964">
                  <a:moveTo>
                    <a:pt x="11155807" y="1372870"/>
                  </a:moveTo>
                  <a:lnTo>
                    <a:pt x="11119231" y="1362329"/>
                  </a:lnTo>
                  <a:lnTo>
                    <a:pt x="11108690" y="1398905"/>
                  </a:lnTo>
                  <a:lnTo>
                    <a:pt x="11145393" y="1409446"/>
                  </a:lnTo>
                  <a:lnTo>
                    <a:pt x="11155807" y="1372870"/>
                  </a:lnTo>
                  <a:close/>
                </a:path>
                <a:path w="12664440" h="1878964">
                  <a:moveTo>
                    <a:pt x="11229086" y="1393825"/>
                  </a:moveTo>
                  <a:lnTo>
                    <a:pt x="11192510" y="1383284"/>
                  </a:lnTo>
                  <a:lnTo>
                    <a:pt x="11181969" y="1419987"/>
                  </a:lnTo>
                  <a:lnTo>
                    <a:pt x="11218672" y="1430401"/>
                  </a:lnTo>
                  <a:lnTo>
                    <a:pt x="11229086" y="1393825"/>
                  </a:lnTo>
                  <a:close/>
                </a:path>
                <a:path w="12664440" h="1878964">
                  <a:moveTo>
                    <a:pt x="11302365" y="1414780"/>
                  </a:moveTo>
                  <a:lnTo>
                    <a:pt x="11265789" y="1404239"/>
                  </a:lnTo>
                  <a:lnTo>
                    <a:pt x="11255248" y="1440942"/>
                  </a:lnTo>
                  <a:lnTo>
                    <a:pt x="11291824" y="1451356"/>
                  </a:lnTo>
                  <a:lnTo>
                    <a:pt x="11302365" y="1414780"/>
                  </a:lnTo>
                  <a:close/>
                </a:path>
                <a:path w="12664440" h="1878964">
                  <a:moveTo>
                    <a:pt x="11375644" y="1435735"/>
                  </a:moveTo>
                  <a:lnTo>
                    <a:pt x="11338941" y="1425194"/>
                  </a:lnTo>
                  <a:lnTo>
                    <a:pt x="11328527" y="1461897"/>
                  </a:lnTo>
                  <a:lnTo>
                    <a:pt x="11365103" y="1472311"/>
                  </a:lnTo>
                  <a:lnTo>
                    <a:pt x="11375644" y="1435735"/>
                  </a:lnTo>
                  <a:close/>
                </a:path>
                <a:path w="12664440" h="1878964">
                  <a:moveTo>
                    <a:pt x="11448923" y="1456690"/>
                  </a:moveTo>
                  <a:lnTo>
                    <a:pt x="11412220" y="1446149"/>
                  </a:lnTo>
                  <a:lnTo>
                    <a:pt x="11401806" y="1482852"/>
                  </a:lnTo>
                  <a:lnTo>
                    <a:pt x="11438382" y="1493266"/>
                  </a:lnTo>
                  <a:lnTo>
                    <a:pt x="11448923" y="1456690"/>
                  </a:lnTo>
                  <a:close/>
                </a:path>
                <a:path w="12664440" h="1878964">
                  <a:moveTo>
                    <a:pt x="11522202" y="1477645"/>
                  </a:moveTo>
                  <a:lnTo>
                    <a:pt x="11485499" y="1467104"/>
                  </a:lnTo>
                  <a:lnTo>
                    <a:pt x="11475085" y="1503807"/>
                  </a:lnTo>
                  <a:lnTo>
                    <a:pt x="11511661" y="1514221"/>
                  </a:lnTo>
                  <a:lnTo>
                    <a:pt x="11522202" y="1477645"/>
                  </a:lnTo>
                  <a:close/>
                </a:path>
                <a:path w="12664440" h="1878964">
                  <a:moveTo>
                    <a:pt x="11595354" y="1498600"/>
                  </a:moveTo>
                  <a:lnTo>
                    <a:pt x="11558778" y="1488059"/>
                  </a:lnTo>
                  <a:lnTo>
                    <a:pt x="11548237" y="1524762"/>
                  </a:lnTo>
                  <a:lnTo>
                    <a:pt x="11584940" y="1535176"/>
                  </a:lnTo>
                  <a:lnTo>
                    <a:pt x="11595354" y="1498600"/>
                  </a:lnTo>
                  <a:close/>
                </a:path>
                <a:path w="12664440" h="1878964">
                  <a:moveTo>
                    <a:pt x="11668633" y="1519555"/>
                  </a:moveTo>
                  <a:lnTo>
                    <a:pt x="11632057" y="1509014"/>
                  </a:lnTo>
                  <a:lnTo>
                    <a:pt x="11621516" y="1545717"/>
                  </a:lnTo>
                  <a:lnTo>
                    <a:pt x="11658219" y="1556131"/>
                  </a:lnTo>
                  <a:lnTo>
                    <a:pt x="11668633" y="1519555"/>
                  </a:lnTo>
                  <a:close/>
                </a:path>
                <a:path w="12664440" h="1878964">
                  <a:moveTo>
                    <a:pt x="11741912" y="1540510"/>
                  </a:moveTo>
                  <a:lnTo>
                    <a:pt x="11705336" y="1529969"/>
                  </a:lnTo>
                  <a:lnTo>
                    <a:pt x="11694795" y="1566672"/>
                  </a:lnTo>
                  <a:lnTo>
                    <a:pt x="11731498" y="1577086"/>
                  </a:lnTo>
                  <a:lnTo>
                    <a:pt x="11741912" y="1540510"/>
                  </a:lnTo>
                  <a:close/>
                </a:path>
                <a:path w="12664440" h="1878964">
                  <a:moveTo>
                    <a:pt x="11815191" y="1561465"/>
                  </a:moveTo>
                  <a:lnTo>
                    <a:pt x="11778615" y="1550924"/>
                  </a:lnTo>
                  <a:lnTo>
                    <a:pt x="11768074" y="1587627"/>
                  </a:lnTo>
                  <a:lnTo>
                    <a:pt x="11804650" y="1598041"/>
                  </a:lnTo>
                  <a:lnTo>
                    <a:pt x="11815191" y="1561465"/>
                  </a:lnTo>
                  <a:close/>
                </a:path>
                <a:path w="12664440" h="1878964">
                  <a:moveTo>
                    <a:pt x="11888470" y="1582420"/>
                  </a:moveTo>
                  <a:lnTo>
                    <a:pt x="11851767" y="1571879"/>
                  </a:lnTo>
                  <a:lnTo>
                    <a:pt x="11841353" y="1608582"/>
                  </a:lnTo>
                  <a:lnTo>
                    <a:pt x="11877929" y="1618996"/>
                  </a:lnTo>
                  <a:lnTo>
                    <a:pt x="11888470" y="1582420"/>
                  </a:lnTo>
                  <a:close/>
                </a:path>
                <a:path w="12664440" h="1878964">
                  <a:moveTo>
                    <a:pt x="11961749" y="1603375"/>
                  </a:moveTo>
                  <a:lnTo>
                    <a:pt x="11925046" y="1592834"/>
                  </a:lnTo>
                  <a:lnTo>
                    <a:pt x="11914632" y="1629537"/>
                  </a:lnTo>
                  <a:lnTo>
                    <a:pt x="11951208" y="1639951"/>
                  </a:lnTo>
                  <a:lnTo>
                    <a:pt x="11961749" y="1603375"/>
                  </a:lnTo>
                  <a:close/>
                </a:path>
                <a:path w="12664440" h="1878964">
                  <a:moveTo>
                    <a:pt x="12035028" y="1624330"/>
                  </a:moveTo>
                  <a:lnTo>
                    <a:pt x="11998325" y="1613789"/>
                  </a:lnTo>
                  <a:lnTo>
                    <a:pt x="11987911" y="1650492"/>
                  </a:lnTo>
                  <a:lnTo>
                    <a:pt x="12024487" y="1660906"/>
                  </a:lnTo>
                  <a:lnTo>
                    <a:pt x="12035028" y="1624330"/>
                  </a:lnTo>
                  <a:close/>
                </a:path>
                <a:path w="12664440" h="1878964">
                  <a:moveTo>
                    <a:pt x="12108180" y="1645285"/>
                  </a:moveTo>
                  <a:lnTo>
                    <a:pt x="12071604" y="1634871"/>
                  </a:lnTo>
                  <a:lnTo>
                    <a:pt x="12061063" y="1671447"/>
                  </a:lnTo>
                  <a:lnTo>
                    <a:pt x="12097766" y="1681861"/>
                  </a:lnTo>
                  <a:lnTo>
                    <a:pt x="12108180" y="1645285"/>
                  </a:lnTo>
                  <a:close/>
                </a:path>
                <a:path w="12664440" h="1878964">
                  <a:moveTo>
                    <a:pt x="12181459" y="1666240"/>
                  </a:moveTo>
                  <a:lnTo>
                    <a:pt x="12144883" y="1655826"/>
                  </a:lnTo>
                  <a:lnTo>
                    <a:pt x="12134342" y="1692402"/>
                  </a:lnTo>
                  <a:lnTo>
                    <a:pt x="12171045" y="1702816"/>
                  </a:lnTo>
                  <a:lnTo>
                    <a:pt x="12181459" y="1666240"/>
                  </a:lnTo>
                  <a:close/>
                </a:path>
                <a:path w="12664440" h="1878964">
                  <a:moveTo>
                    <a:pt x="12254738" y="1687195"/>
                  </a:moveTo>
                  <a:lnTo>
                    <a:pt x="12218162" y="1676781"/>
                  </a:lnTo>
                  <a:lnTo>
                    <a:pt x="12207621" y="1713357"/>
                  </a:lnTo>
                  <a:lnTo>
                    <a:pt x="12244324" y="1723898"/>
                  </a:lnTo>
                  <a:lnTo>
                    <a:pt x="12254738" y="1687195"/>
                  </a:lnTo>
                  <a:close/>
                </a:path>
                <a:path w="12664440" h="1878964">
                  <a:moveTo>
                    <a:pt x="12328017" y="1708150"/>
                  </a:moveTo>
                  <a:lnTo>
                    <a:pt x="12291441" y="1697736"/>
                  </a:lnTo>
                  <a:lnTo>
                    <a:pt x="12280900" y="1734312"/>
                  </a:lnTo>
                  <a:lnTo>
                    <a:pt x="12317476" y="1744853"/>
                  </a:lnTo>
                  <a:lnTo>
                    <a:pt x="12328017" y="1708150"/>
                  </a:lnTo>
                  <a:close/>
                </a:path>
                <a:path w="12664440" h="1878964">
                  <a:moveTo>
                    <a:pt x="12401296" y="1729105"/>
                  </a:moveTo>
                  <a:lnTo>
                    <a:pt x="12364593" y="1718691"/>
                  </a:lnTo>
                  <a:lnTo>
                    <a:pt x="12354179" y="1755267"/>
                  </a:lnTo>
                  <a:lnTo>
                    <a:pt x="12390755" y="1765808"/>
                  </a:lnTo>
                  <a:lnTo>
                    <a:pt x="12401296" y="1729105"/>
                  </a:lnTo>
                  <a:close/>
                </a:path>
                <a:path w="12664440" h="1878964">
                  <a:moveTo>
                    <a:pt x="12474575" y="1750060"/>
                  </a:moveTo>
                  <a:lnTo>
                    <a:pt x="12437872" y="1739646"/>
                  </a:lnTo>
                  <a:lnTo>
                    <a:pt x="12427458" y="1776222"/>
                  </a:lnTo>
                  <a:lnTo>
                    <a:pt x="12464034" y="1786763"/>
                  </a:lnTo>
                  <a:lnTo>
                    <a:pt x="12474575" y="1750060"/>
                  </a:lnTo>
                  <a:close/>
                </a:path>
                <a:path w="12664440" h="1878964">
                  <a:moveTo>
                    <a:pt x="12547854" y="1771015"/>
                  </a:moveTo>
                  <a:lnTo>
                    <a:pt x="12511151" y="1760601"/>
                  </a:lnTo>
                  <a:lnTo>
                    <a:pt x="12500737" y="1797177"/>
                  </a:lnTo>
                  <a:lnTo>
                    <a:pt x="12537313" y="1807718"/>
                  </a:lnTo>
                  <a:lnTo>
                    <a:pt x="12547854" y="1771015"/>
                  </a:lnTo>
                  <a:close/>
                </a:path>
                <a:path w="12664440" h="1878964">
                  <a:moveTo>
                    <a:pt x="12664440" y="1824228"/>
                  </a:moveTo>
                  <a:lnTo>
                    <a:pt x="12648184" y="1799082"/>
                  </a:lnTo>
                  <a:lnTo>
                    <a:pt x="12597638" y="1720850"/>
                  </a:lnTo>
                  <a:lnTo>
                    <a:pt x="12592368" y="1715477"/>
                  </a:lnTo>
                  <a:lnTo>
                    <a:pt x="12585675" y="1712620"/>
                  </a:lnTo>
                  <a:lnTo>
                    <a:pt x="12578398" y="1712442"/>
                  </a:lnTo>
                  <a:lnTo>
                    <a:pt x="12571349" y="1715135"/>
                  </a:lnTo>
                  <a:lnTo>
                    <a:pt x="12565901" y="1720430"/>
                  </a:lnTo>
                  <a:lnTo>
                    <a:pt x="12563005" y="1727161"/>
                  </a:lnTo>
                  <a:lnTo>
                    <a:pt x="12562865" y="1734477"/>
                  </a:lnTo>
                  <a:lnTo>
                    <a:pt x="12565634" y="1741551"/>
                  </a:lnTo>
                  <a:lnTo>
                    <a:pt x="12593079" y="1784019"/>
                  </a:lnTo>
                  <a:lnTo>
                    <a:pt x="12584430" y="1781556"/>
                  </a:lnTo>
                  <a:lnTo>
                    <a:pt x="12573889" y="1818132"/>
                  </a:lnTo>
                  <a:lnTo>
                    <a:pt x="12582627" y="1820646"/>
                  </a:lnTo>
                  <a:lnTo>
                    <a:pt x="12536932" y="1842135"/>
                  </a:lnTo>
                  <a:lnTo>
                    <a:pt x="12530836" y="1846694"/>
                  </a:lnTo>
                  <a:lnTo>
                    <a:pt x="12527064" y="1852980"/>
                  </a:lnTo>
                  <a:lnTo>
                    <a:pt x="12525947" y="1860194"/>
                  </a:lnTo>
                  <a:lnTo>
                    <a:pt x="12527788" y="1867535"/>
                  </a:lnTo>
                  <a:lnTo>
                    <a:pt x="12532271" y="1873618"/>
                  </a:lnTo>
                  <a:lnTo>
                    <a:pt x="12538520" y="1877352"/>
                  </a:lnTo>
                  <a:lnTo>
                    <a:pt x="12545708" y="1878469"/>
                  </a:lnTo>
                  <a:lnTo>
                    <a:pt x="12553061" y="1876679"/>
                  </a:lnTo>
                  <a:lnTo>
                    <a:pt x="12654991" y="1828673"/>
                  </a:lnTo>
                  <a:lnTo>
                    <a:pt x="12659309" y="1826641"/>
                  </a:lnTo>
                  <a:lnTo>
                    <a:pt x="12664440" y="182422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13832" y="8909304"/>
              <a:ext cx="3067812" cy="1141476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761476" y="8877300"/>
              <a:ext cx="3575304" cy="120548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955038" y="0"/>
            <a:ext cx="16333469" cy="10287000"/>
            <a:chOff x="1955038" y="0"/>
            <a:chExt cx="16333469" cy="1028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466576" y="0"/>
              <a:ext cx="6821424" cy="1028699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55038" y="0"/>
              <a:ext cx="9587738" cy="1028699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7783067" y="2711195"/>
              <a:ext cx="2684145" cy="1010919"/>
            </a:xfrm>
            <a:custGeom>
              <a:avLst/>
              <a:gdLst/>
              <a:ahLst/>
              <a:cxnLst/>
              <a:rect l="l" t="t" r="r" b="b"/>
              <a:pathLst>
                <a:path w="2684145" h="1010920">
                  <a:moveTo>
                    <a:pt x="2178177" y="0"/>
                  </a:moveTo>
                  <a:lnTo>
                    <a:pt x="505586" y="0"/>
                  </a:lnTo>
                  <a:lnTo>
                    <a:pt x="455606" y="2471"/>
                  </a:lnTo>
                  <a:lnTo>
                    <a:pt x="406471" y="9794"/>
                  </a:lnTo>
                  <a:lnTo>
                    <a:pt x="358515" y="21833"/>
                  </a:lnTo>
                  <a:lnTo>
                    <a:pt x="312070" y="38449"/>
                  </a:lnTo>
                  <a:lnTo>
                    <a:pt x="267471" y="59506"/>
                  </a:lnTo>
                  <a:lnTo>
                    <a:pt x="225051" y="84867"/>
                  </a:lnTo>
                  <a:lnTo>
                    <a:pt x="185144" y="114396"/>
                  </a:lnTo>
                  <a:lnTo>
                    <a:pt x="148081" y="147954"/>
                  </a:lnTo>
                  <a:lnTo>
                    <a:pt x="114481" y="185011"/>
                  </a:lnTo>
                  <a:lnTo>
                    <a:pt x="84921" y="224903"/>
                  </a:lnTo>
                  <a:lnTo>
                    <a:pt x="59537" y="267298"/>
                  </a:lnTo>
                  <a:lnTo>
                    <a:pt x="38465" y="311864"/>
                  </a:lnTo>
                  <a:lnTo>
                    <a:pt x="21839" y="358270"/>
                  </a:lnTo>
                  <a:lnTo>
                    <a:pt x="9796" y="406183"/>
                  </a:lnTo>
                  <a:lnTo>
                    <a:pt x="2471" y="455272"/>
                  </a:lnTo>
                  <a:lnTo>
                    <a:pt x="0" y="505205"/>
                  </a:lnTo>
                  <a:lnTo>
                    <a:pt x="2471" y="555139"/>
                  </a:lnTo>
                  <a:lnTo>
                    <a:pt x="9796" y="604228"/>
                  </a:lnTo>
                  <a:lnTo>
                    <a:pt x="21839" y="652141"/>
                  </a:lnTo>
                  <a:lnTo>
                    <a:pt x="38465" y="698547"/>
                  </a:lnTo>
                  <a:lnTo>
                    <a:pt x="59537" y="743113"/>
                  </a:lnTo>
                  <a:lnTo>
                    <a:pt x="84921" y="785508"/>
                  </a:lnTo>
                  <a:lnTo>
                    <a:pt x="114481" y="825400"/>
                  </a:lnTo>
                  <a:lnTo>
                    <a:pt x="148081" y="862456"/>
                  </a:lnTo>
                  <a:lnTo>
                    <a:pt x="185144" y="896015"/>
                  </a:lnTo>
                  <a:lnTo>
                    <a:pt x="225051" y="925544"/>
                  </a:lnTo>
                  <a:lnTo>
                    <a:pt x="267471" y="950905"/>
                  </a:lnTo>
                  <a:lnTo>
                    <a:pt x="312070" y="971962"/>
                  </a:lnTo>
                  <a:lnTo>
                    <a:pt x="358515" y="988578"/>
                  </a:lnTo>
                  <a:lnTo>
                    <a:pt x="406471" y="1000617"/>
                  </a:lnTo>
                  <a:lnTo>
                    <a:pt x="455606" y="1007940"/>
                  </a:lnTo>
                  <a:lnTo>
                    <a:pt x="505586" y="1010411"/>
                  </a:lnTo>
                  <a:lnTo>
                    <a:pt x="2178177" y="1010411"/>
                  </a:lnTo>
                  <a:lnTo>
                    <a:pt x="2228157" y="1007940"/>
                  </a:lnTo>
                  <a:lnTo>
                    <a:pt x="2277292" y="1000617"/>
                  </a:lnTo>
                  <a:lnTo>
                    <a:pt x="2325248" y="988578"/>
                  </a:lnTo>
                  <a:lnTo>
                    <a:pt x="2371693" y="971962"/>
                  </a:lnTo>
                  <a:lnTo>
                    <a:pt x="2416292" y="950905"/>
                  </a:lnTo>
                  <a:lnTo>
                    <a:pt x="2458712" y="925544"/>
                  </a:lnTo>
                  <a:lnTo>
                    <a:pt x="2498619" y="896015"/>
                  </a:lnTo>
                  <a:lnTo>
                    <a:pt x="2535681" y="862456"/>
                  </a:lnTo>
                  <a:lnTo>
                    <a:pt x="2569282" y="825400"/>
                  </a:lnTo>
                  <a:lnTo>
                    <a:pt x="2598842" y="785508"/>
                  </a:lnTo>
                  <a:lnTo>
                    <a:pt x="2624226" y="743113"/>
                  </a:lnTo>
                  <a:lnTo>
                    <a:pt x="2645298" y="698547"/>
                  </a:lnTo>
                  <a:lnTo>
                    <a:pt x="2661924" y="652141"/>
                  </a:lnTo>
                  <a:lnTo>
                    <a:pt x="2673967" y="604228"/>
                  </a:lnTo>
                  <a:lnTo>
                    <a:pt x="2681292" y="555139"/>
                  </a:lnTo>
                  <a:lnTo>
                    <a:pt x="2683763" y="505205"/>
                  </a:lnTo>
                  <a:lnTo>
                    <a:pt x="2681292" y="455272"/>
                  </a:lnTo>
                  <a:lnTo>
                    <a:pt x="2673967" y="406183"/>
                  </a:lnTo>
                  <a:lnTo>
                    <a:pt x="2661924" y="358270"/>
                  </a:lnTo>
                  <a:lnTo>
                    <a:pt x="2645298" y="311864"/>
                  </a:lnTo>
                  <a:lnTo>
                    <a:pt x="2624226" y="267298"/>
                  </a:lnTo>
                  <a:lnTo>
                    <a:pt x="2598842" y="224903"/>
                  </a:lnTo>
                  <a:lnTo>
                    <a:pt x="2569282" y="185011"/>
                  </a:lnTo>
                  <a:lnTo>
                    <a:pt x="2535681" y="147954"/>
                  </a:lnTo>
                  <a:lnTo>
                    <a:pt x="2498619" y="114396"/>
                  </a:lnTo>
                  <a:lnTo>
                    <a:pt x="2458712" y="84867"/>
                  </a:lnTo>
                  <a:lnTo>
                    <a:pt x="2416292" y="59506"/>
                  </a:lnTo>
                  <a:lnTo>
                    <a:pt x="2371693" y="38449"/>
                  </a:lnTo>
                  <a:lnTo>
                    <a:pt x="2325248" y="21833"/>
                  </a:lnTo>
                  <a:lnTo>
                    <a:pt x="2277292" y="9794"/>
                  </a:lnTo>
                  <a:lnTo>
                    <a:pt x="2228157" y="2471"/>
                  </a:lnTo>
                  <a:lnTo>
                    <a:pt x="2178177" y="0"/>
                  </a:lnTo>
                  <a:close/>
                </a:path>
              </a:pathLst>
            </a:custGeom>
            <a:solidFill>
              <a:srgbClr val="0140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988808" y="2895600"/>
              <a:ext cx="2272665" cy="641985"/>
            </a:xfrm>
            <a:custGeom>
              <a:avLst/>
              <a:gdLst/>
              <a:ahLst/>
              <a:cxnLst/>
              <a:rect l="l" t="t" r="r" b="b"/>
              <a:pathLst>
                <a:path w="2272665" h="641985">
                  <a:moveTo>
                    <a:pt x="1951609" y="0"/>
                  </a:moveTo>
                  <a:lnTo>
                    <a:pt x="320675" y="0"/>
                  </a:lnTo>
                  <a:lnTo>
                    <a:pt x="273274" y="3478"/>
                  </a:lnTo>
                  <a:lnTo>
                    <a:pt x="228037" y="13583"/>
                  </a:lnTo>
                  <a:lnTo>
                    <a:pt x="185460" y="29817"/>
                  </a:lnTo>
                  <a:lnTo>
                    <a:pt x="146037" y="51685"/>
                  </a:lnTo>
                  <a:lnTo>
                    <a:pt x="110263" y="78690"/>
                  </a:lnTo>
                  <a:lnTo>
                    <a:pt x="78635" y="110335"/>
                  </a:lnTo>
                  <a:lnTo>
                    <a:pt x="51647" y="146125"/>
                  </a:lnTo>
                  <a:lnTo>
                    <a:pt x="29794" y="185563"/>
                  </a:lnTo>
                  <a:lnTo>
                    <a:pt x="13572" y="228153"/>
                  </a:lnTo>
                  <a:lnTo>
                    <a:pt x="3475" y="273398"/>
                  </a:lnTo>
                  <a:lnTo>
                    <a:pt x="0" y="320801"/>
                  </a:lnTo>
                  <a:lnTo>
                    <a:pt x="3475" y="368205"/>
                  </a:lnTo>
                  <a:lnTo>
                    <a:pt x="13572" y="413450"/>
                  </a:lnTo>
                  <a:lnTo>
                    <a:pt x="29794" y="456040"/>
                  </a:lnTo>
                  <a:lnTo>
                    <a:pt x="51647" y="495478"/>
                  </a:lnTo>
                  <a:lnTo>
                    <a:pt x="78635" y="531268"/>
                  </a:lnTo>
                  <a:lnTo>
                    <a:pt x="110263" y="562913"/>
                  </a:lnTo>
                  <a:lnTo>
                    <a:pt x="146037" y="589918"/>
                  </a:lnTo>
                  <a:lnTo>
                    <a:pt x="185460" y="611786"/>
                  </a:lnTo>
                  <a:lnTo>
                    <a:pt x="228037" y="628020"/>
                  </a:lnTo>
                  <a:lnTo>
                    <a:pt x="273274" y="638125"/>
                  </a:lnTo>
                  <a:lnTo>
                    <a:pt x="320675" y="641603"/>
                  </a:lnTo>
                  <a:lnTo>
                    <a:pt x="1951609" y="641603"/>
                  </a:lnTo>
                  <a:lnTo>
                    <a:pt x="1999009" y="638125"/>
                  </a:lnTo>
                  <a:lnTo>
                    <a:pt x="2044246" y="628020"/>
                  </a:lnTo>
                  <a:lnTo>
                    <a:pt x="2086823" y="611786"/>
                  </a:lnTo>
                  <a:lnTo>
                    <a:pt x="2126246" y="589918"/>
                  </a:lnTo>
                  <a:lnTo>
                    <a:pt x="2162020" y="562913"/>
                  </a:lnTo>
                  <a:lnTo>
                    <a:pt x="2193648" y="531268"/>
                  </a:lnTo>
                  <a:lnTo>
                    <a:pt x="2220636" y="495478"/>
                  </a:lnTo>
                  <a:lnTo>
                    <a:pt x="2242489" y="456040"/>
                  </a:lnTo>
                  <a:lnTo>
                    <a:pt x="2258711" y="413450"/>
                  </a:lnTo>
                  <a:lnTo>
                    <a:pt x="2268808" y="368205"/>
                  </a:lnTo>
                  <a:lnTo>
                    <a:pt x="2272284" y="320801"/>
                  </a:lnTo>
                  <a:lnTo>
                    <a:pt x="2268290" y="270316"/>
                  </a:lnTo>
                  <a:lnTo>
                    <a:pt x="2256548" y="221538"/>
                  </a:lnTo>
                  <a:lnTo>
                    <a:pt x="2237417" y="175320"/>
                  </a:lnTo>
                  <a:lnTo>
                    <a:pt x="2211258" y="132516"/>
                  </a:lnTo>
                  <a:lnTo>
                    <a:pt x="2178431" y="93979"/>
                  </a:lnTo>
                  <a:lnTo>
                    <a:pt x="2139894" y="61090"/>
                  </a:lnTo>
                  <a:lnTo>
                    <a:pt x="2097090" y="34893"/>
                  </a:lnTo>
                  <a:lnTo>
                    <a:pt x="2050872" y="15743"/>
                  </a:lnTo>
                  <a:lnTo>
                    <a:pt x="2002094" y="3994"/>
                  </a:lnTo>
                  <a:lnTo>
                    <a:pt x="1951609" y="0"/>
                  </a:lnTo>
                  <a:close/>
                </a:path>
              </a:pathLst>
            </a:custGeom>
            <a:solidFill>
              <a:srgbClr val="0899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8105647" y="2988690"/>
            <a:ext cx="20802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0" dirty="0">
                <a:solidFill>
                  <a:srgbClr val="FFFFFF"/>
                </a:solidFill>
                <a:latin typeface="Trebuchet MS"/>
                <a:cs typeface="Trebuchet MS"/>
              </a:rPr>
              <a:t>ROZWIĄZANIA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4209776" y="4925567"/>
            <a:ext cx="3049905" cy="3375660"/>
          </a:xfrm>
          <a:custGeom>
            <a:avLst/>
            <a:gdLst/>
            <a:ahLst/>
            <a:cxnLst/>
            <a:rect l="l" t="t" r="r" b="b"/>
            <a:pathLst>
              <a:path w="3049905" h="3375659">
                <a:moveTo>
                  <a:pt x="2428747" y="0"/>
                </a:moveTo>
                <a:lnTo>
                  <a:pt x="620775" y="0"/>
                </a:lnTo>
                <a:lnTo>
                  <a:pt x="572255" y="1866"/>
                </a:lnTo>
                <a:lnTo>
                  <a:pt x="524757" y="7374"/>
                </a:lnTo>
                <a:lnTo>
                  <a:pt x="478420" y="16384"/>
                </a:lnTo>
                <a:lnTo>
                  <a:pt x="433381" y="28761"/>
                </a:lnTo>
                <a:lnTo>
                  <a:pt x="389778" y="44364"/>
                </a:lnTo>
                <a:lnTo>
                  <a:pt x="347750" y="63058"/>
                </a:lnTo>
                <a:lnTo>
                  <a:pt x="307434" y="84704"/>
                </a:lnTo>
                <a:lnTo>
                  <a:pt x="268967" y="109164"/>
                </a:lnTo>
                <a:lnTo>
                  <a:pt x="232489" y="136300"/>
                </a:lnTo>
                <a:lnTo>
                  <a:pt x="198136" y="165974"/>
                </a:lnTo>
                <a:lnTo>
                  <a:pt x="166047" y="198050"/>
                </a:lnTo>
                <a:lnTo>
                  <a:pt x="136360" y="232388"/>
                </a:lnTo>
                <a:lnTo>
                  <a:pt x="109212" y="268851"/>
                </a:lnTo>
                <a:lnTo>
                  <a:pt x="84741" y="307302"/>
                </a:lnTo>
                <a:lnTo>
                  <a:pt x="63086" y="347602"/>
                </a:lnTo>
                <a:lnTo>
                  <a:pt x="44384" y="389613"/>
                </a:lnTo>
                <a:lnTo>
                  <a:pt x="28774" y="433199"/>
                </a:lnTo>
                <a:lnTo>
                  <a:pt x="16392" y="478220"/>
                </a:lnTo>
                <a:lnTo>
                  <a:pt x="7377" y="524539"/>
                </a:lnTo>
                <a:lnTo>
                  <a:pt x="1867" y="572019"/>
                </a:lnTo>
                <a:lnTo>
                  <a:pt x="0" y="620522"/>
                </a:lnTo>
                <a:lnTo>
                  <a:pt x="0" y="2755138"/>
                </a:lnTo>
                <a:lnTo>
                  <a:pt x="1867" y="2803640"/>
                </a:lnTo>
                <a:lnTo>
                  <a:pt x="7377" y="2851120"/>
                </a:lnTo>
                <a:lnTo>
                  <a:pt x="16392" y="2897439"/>
                </a:lnTo>
                <a:lnTo>
                  <a:pt x="28774" y="2942460"/>
                </a:lnTo>
                <a:lnTo>
                  <a:pt x="44384" y="2986046"/>
                </a:lnTo>
                <a:lnTo>
                  <a:pt x="63086" y="3028057"/>
                </a:lnTo>
                <a:lnTo>
                  <a:pt x="84741" y="3068357"/>
                </a:lnTo>
                <a:lnTo>
                  <a:pt x="109212" y="3106808"/>
                </a:lnTo>
                <a:lnTo>
                  <a:pt x="136360" y="3143271"/>
                </a:lnTo>
                <a:lnTo>
                  <a:pt x="166047" y="3177609"/>
                </a:lnTo>
                <a:lnTo>
                  <a:pt x="198136" y="3209685"/>
                </a:lnTo>
                <a:lnTo>
                  <a:pt x="232489" y="3239359"/>
                </a:lnTo>
                <a:lnTo>
                  <a:pt x="268967" y="3266495"/>
                </a:lnTo>
                <a:lnTo>
                  <a:pt x="307434" y="3290955"/>
                </a:lnTo>
                <a:lnTo>
                  <a:pt x="347750" y="3312601"/>
                </a:lnTo>
                <a:lnTo>
                  <a:pt x="389778" y="3331295"/>
                </a:lnTo>
                <a:lnTo>
                  <a:pt x="433381" y="3346898"/>
                </a:lnTo>
                <a:lnTo>
                  <a:pt x="478420" y="3359275"/>
                </a:lnTo>
                <a:lnTo>
                  <a:pt x="524757" y="3368285"/>
                </a:lnTo>
                <a:lnTo>
                  <a:pt x="572255" y="3373793"/>
                </a:lnTo>
                <a:lnTo>
                  <a:pt x="620775" y="3375660"/>
                </a:lnTo>
                <a:lnTo>
                  <a:pt x="2428747" y="3375660"/>
                </a:lnTo>
                <a:lnTo>
                  <a:pt x="2477268" y="3373793"/>
                </a:lnTo>
                <a:lnTo>
                  <a:pt x="2524766" y="3368285"/>
                </a:lnTo>
                <a:lnTo>
                  <a:pt x="2571103" y="3359275"/>
                </a:lnTo>
                <a:lnTo>
                  <a:pt x="2616142" y="3346898"/>
                </a:lnTo>
                <a:lnTo>
                  <a:pt x="2659745" y="3331295"/>
                </a:lnTo>
                <a:lnTo>
                  <a:pt x="2701773" y="3312601"/>
                </a:lnTo>
                <a:lnTo>
                  <a:pt x="2742089" y="3290955"/>
                </a:lnTo>
                <a:lnTo>
                  <a:pt x="2780556" y="3266495"/>
                </a:lnTo>
                <a:lnTo>
                  <a:pt x="2817034" y="3239359"/>
                </a:lnTo>
                <a:lnTo>
                  <a:pt x="2851387" y="3209685"/>
                </a:lnTo>
                <a:lnTo>
                  <a:pt x="2883476" y="3177609"/>
                </a:lnTo>
                <a:lnTo>
                  <a:pt x="2913163" y="3143271"/>
                </a:lnTo>
                <a:lnTo>
                  <a:pt x="2940311" y="3106808"/>
                </a:lnTo>
                <a:lnTo>
                  <a:pt x="2964782" y="3068357"/>
                </a:lnTo>
                <a:lnTo>
                  <a:pt x="2986437" y="3028057"/>
                </a:lnTo>
                <a:lnTo>
                  <a:pt x="3005139" y="2986046"/>
                </a:lnTo>
                <a:lnTo>
                  <a:pt x="3020749" y="2942460"/>
                </a:lnTo>
                <a:lnTo>
                  <a:pt x="3033131" y="2897439"/>
                </a:lnTo>
                <a:lnTo>
                  <a:pt x="3042146" y="2851120"/>
                </a:lnTo>
                <a:lnTo>
                  <a:pt x="3047656" y="2803640"/>
                </a:lnTo>
                <a:lnTo>
                  <a:pt x="3049523" y="2755138"/>
                </a:lnTo>
                <a:lnTo>
                  <a:pt x="3049523" y="620522"/>
                </a:lnTo>
                <a:lnTo>
                  <a:pt x="3047656" y="572019"/>
                </a:lnTo>
                <a:lnTo>
                  <a:pt x="3042146" y="524539"/>
                </a:lnTo>
                <a:lnTo>
                  <a:pt x="3033131" y="478220"/>
                </a:lnTo>
                <a:lnTo>
                  <a:pt x="3020749" y="433199"/>
                </a:lnTo>
                <a:lnTo>
                  <a:pt x="3005139" y="389613"/>
                </a:lnTo>
                <a:lnTo>
                  <a:pt x="2986437" y="347602"/>
                </a:lnTo>
                <a:lnTo>
                  <a:pt x="2964782" y="307302"/>
                </a:lnTo>
                <a:lnTo>
                  <a:pt x="2940311" y="268851"/>
                </a:lnTo>
                <a:lnTo>
                  <a:pt x="2913163" y="232388"/>
                </a:lnTo>
                <a:lnTo>
                  <a:pt x="2883476" y="198050"/>
                </a:lnTo>
                <a:lnTo>
                  <a:pt x="2851387" y="165974"/>
                </a:lnTo>
                <a:lnTo>
                  <a:pt x="2817034" y="136300"/>
                </a:lnTo>
                <a:lnTo>
                  <a:pt x="2780556" y="109164"/>
                </a:lnTo>
                <a:lnTo>
                  <a:pt x="2742089" y="84704"/>
                </a:lnTo>
                <a:lnTo>
                  <a:pt x="2701773" y="63058"/>
                </a:lnTo>
                <a:lnTo>
                  <a:pt x="2659745" y="44364"/>
                </a:lnTo>
                <a:lnTo>
                  <a:pt x="2616142" y="28761"/>
                </a:lnTo>
                <a:lnTo>
                  <a:pt x="2571103" y="16384"/>
                </a:lnTo>
                <a:lnTo>
                  <a:pt x="2524766" y="7374"/>
                </a:lnTo>
                <a:lnTo>
                  <a:pt x="2477268" y="1866"/>
                </a:lnTo>
                <a:lnTo>
                  <a:pt x="2428747" y="0"/>
                </a:lnTo>
                <a:close/>
              </a:path>
            </a:pathLst>
          </a:custGeom>
          <a:solidFill>
            <a:srgbClr val="0140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4249781" y="4963794"/>
            <a:ext cx="2971165" cy="2973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52400" marR="143510" indent="-3175" algn="ctr">
              <a:lnSpc>
                <a:spcPct val="117900"/>
              </a:lnSpc>
              <a:spcBef>
                <a:spcPts val="105"/>
              </a:spcBef>
            </a:pPr>
            <a:r>
              <a:rPr sz="2050" spc="-20" dirty="0">
                <a:solidFill>
                  <a:srgbClr val="FFFFFF"/>
                </a:solidFill>
                <a:latin typeface="Trebuchet MS"/>
                <a:cs typeface="Trebuchet MS"/>
              </a:rPr>
              <a:t>WYKORZYSTANIE </a:t>
            </a:r>
            <a:r>
              <a:rPr sz="2050" spc="-85" dirty="0">
                <a:solidFill>
                  <a:srgbClr val="FFFFFF"/>
                </a:solidFill>
                <a:latin typeface="Trebuchet MS"/>
                <a:cs typeface="Trebuchet MS"/>
              </a:rPr>
              <a:t>POTENCJAŁU</a:t>
            </a:r>
            <a:r>
              <a:rPr sz="2050" spc="-1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spc="-114" dirty="0">
                <a:solidFill>
                  <a:srgbClr val="FFFFFF"/>
                </a:solidFill>
                <a:latin typeface="Trebuchet MS"/>
                <a:cs typeface="Trebuchet MS"/>
              </a:rPr>
              <a:t>LUDZKIEGO </a:t>
            </a:r>
            <a:r>
              <a:rPr sz="2050" spc="-75" dirty="0">
                <a:solidFill>
                  <a:srgbClr val="FFFFFF"/>
                </a:solidFill>
                <a:latin typeface="Trebuchet MS"/>
                <a:cs typeface="Trebuchet MS"/>
              </a:rPr>
              <a:t>PRZEZ</a:t>
            </a:r>
            <a:r>
              <a:rPr sz="2050" spc="-1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b="1" spc="-40" dirty="0">
                <a:solidFill>
                  <a:srgbClr val="FFFFFF"/>
                </a:solidFill>
                <a:latin typeface="Trebuchet MS"/>
                <a:cs typeface="Trebuchet MS"/>
              </a:rPr>
              <a:t>ZATRUDNIENIE </a:t>
            </a:r>
            <a:r>
              <a:rPr sz="2050" b="1" spc="-110" dirty="0">
                <a:solidFill>
                  <a:srgbClr val="FFFFFF"/>
                </a:solidFill>
                <a:latin typeface="Trebuchet MS"/>
                <a:cs typeface="Trebuchet MS"/>
              </a:rPr>
              <a:t>WYSPECJALIZOWANYCH</a:t>
            </a:r>
            <a:endParaRPr sz="2050">
              <a:latin typeface="Trebuchet MS"/>
              <a:cs typeface="Trebuchet MS"/>
            </a:endParaRPr>
          </a:p>
          <a:p>
            <a:pPr marL="12700" marR="5080" algn="ctr">
              <a:lnSpc>
                <a:spcPct val="117900"/>
              </a:lnSpc>
              <a:spcBef>
                <a:spcPts val="5"/>
              </a:spcBef>
            </a:pPr>
            <a:r>
              <a:rPr sz="2050" b="1" spc="-190" dirty="0">
                <a:solidFill>
                  <a:srgbClr val="FFFFFF"/>
                </a:solidFill>
                <a:latin typeface="Trebuchet MS"/>
                <a:cs typeface="Trebuchet MS"/>
              </a:rPr>
              <a:t>FACHOWCÓW</a:t>
            </a:r>
            <a:r>
              <a:rPr sz="2050" b="1" spc="-1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spc="-210" dirty="0">
                <a:solidFill>
                  <a:srgbClr val="FFFFFF"/>
                </a:solidFill>
                <a:latin typeface="Trebuchet MS"/>
                <a:cs typeface="Trebuchet MS"/>
              </a:rPr>
              <a:t>W</a:t>
            </a:r>
            <a:r>
              <a:rPr sz="2050" spc="-1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spc="-75" dirty="0">
                <a:solidFill>
                  <a:srgbClr val="FFFFFF"/>
                </a:solidFill>
                <a:latin typeface="Trebuchet MS"/>
                <a:cs typeface="Trebuchet MS"/>
              </a:rPr>
              <a:t>PODMIOCIE </a:t>
            </a:r>
            <a:r>
              <a:rPr sz="2050" spc="-10" dirty="0">
                <a:solidFill>
                  <a:srgbClr val="FFFFFF"/>
                </a:solidFill>
                <a:latin typeface="Trebuchet MS"/>
                <a:cs typeface="Trebuchet MS"/>
              </a:rPr>
              <a:t>ZARZĄDZAJĄCYM </a:t>
            </a:r>
            <a:r>
              <a:rPr sz="2050" spc="-60" dirty="0">
                <a:solidFill>
                  <a:srgbClr val="FFFFFF"/>
                </a:solidFill>
                <a:latin typeface="Trebuchet MS"/>
                <a:cs typeface="Trebuchet MS"/>
              </a:rPr>
              <a:t>WSPARCIEM</a:t>
            </a:r>
            <a:r>
              <a:rPr sz="2050" spc="-1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spc="-10" dirty="0">
                <a:solidFill>
                  <a:srgbClr val="FFFFFF"/>
                </a:solidFill>
                <a:latin typeface="Trebuchet MS"/>
                <a:cs typeface="Trebuchet MS"/>
              </a:rPr>
              <a:t>GOSPODARKI </a:t>
            </a:r>
            <a:r>
              <a:rPr sz="2050" spc="-145" dirty="0">
                <a:solidFill>
                  <a:srgbClr val="FFFFFF"/>
                </a:solidFill>
                <a:latin typeface="Trebuchet MS"/>
                <a:cs typeface="Trebuchet MS"/>
              </a:rPr>
              <a:t>WODOROWEJ</a:t>
            </a:r>
            <a:r>
              <a:rPr sz="2050" spc="-1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spc="-210" dirty="0">
                <a:solidFill>
                  <a:srgbClr val="FFFFFF"/>
                </a:solidFill>
                <a:latin typeface="Trebuchet MS"/>
                <a:cs typeface="Trebuchet MS"/>
              </a:rPr>
              <a:t>W</a:t>
            </a:r>
            <a:r>
              <a:rPr sz="2050" spc="-1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spc="-10" dirty="0">
                <a:solidFill>
                  <a:srgbClr val="FFFFFF"/>
                </a:solidFill>
                <a:latin typeface="Trebuchet MS"/>
                <a:cs typeface="Trebuchet MS"/>
              </a:rPr>
              <a:t>POLSCE</a:t>
            </a:r>
            <a:endParaRPr sz="2050">
              <a:latin typeface="Trebuchet MS"/>
              <a:cs typeface="Trebuchet M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0184892" y="4925567"/>
            <a:ext cx="3049905" cy="3375660"/>
          </a:xfrm>
          <a:custGeom>
            <a:avLst/>
            <a:gdLst/>
            <a:ahLst/>
            <a:cxnLst/>
            <a:rect l="l" t="t" r="r" b="b"/>
            <a:pathLst>
              <a:path w="3049905" h="3375659">
                <a:moveTo>
                  <a:pt x="2428748" y="0"/>
                </a:moveTo>
                <a:lnTo>
                  <a:pt x="620776" y="0"/>
                </a:lnTo>
                <a:lnTo>
                  <a:pt x="572255" y="1866"/>
                </a:lnTo>
                <a:lnTo>
                  <a:pt x="524757" y="7374"/>
                </a:lnTo>
                <a:lnTo>
                  <a:pt x="478420" y="16384"/>
                </a:lnTo>
                <a:lnTo>
                  <a:pt x="433381" y="28761"/>
                </a:lnTo>
                <a:lnTo>
                  <a:pt x="389778" y="44364"/>
                </a:lnTo>
                <a:lnTo>
                  <a:pt x="347750" y="63058"/>
                </a:lnTo>
                <a:lnTo>
                  <a:pt x="307434" y="84704"/>
                </a:lnTo>
                <a:lnTo>
                  <a:pt x="268967" y="109164"/>
                </a:lnTo>
                <a:lnTo>
                  <a:pt x="232489" y="136300"/>
                </a:lnTo>
                <a:lnTo>
                  <a:pt x="198136" y="165974"/>
                </a:lnTo>
                <a:lnTo>
                  <a:pt x="166047" y="198050"/>
                </a:lnTo>
                <a:lnTo>
                  <a:pt x="136360" y="232388"/>
                </a:lnTo>
                <a:lnTo>
                  <a:pt x="109212" y="268851"/>
                </a:lnTo>
                <a:lnTo>
                  <a:pt x="84741" y="307302"/>
                </a:lnTo>
                <a:lnTo>
                  <a:pt x="63086" y="347602"/>
                </a:lnTo>
                <a:lnTo>
                  <a:pt x="44384" y="389613"/>
                </a:lnTo>
                <a:lnTo>
                  <a:pt x="28774" y="433199"/>
                </a:lnTo>
                <a:lnTo>
                  <a:pt x="16392" y="478220"/>
                </a:lnTo>
                <a:lnTo>
                  <a:pt x="7377" y="524539"/>
                </a:lnTo>
                <a:lnTo>
                  <a:pt x="1867" y="572019"/>
                </a:lnTo>
                <a:lnTo>
                  <a:pt x="0" y="620522"/>
                </a:lnTo>
                <a:lnTo>
                  <a:pt x="0" y="2755138"/>
                </a:lnTo>
                <a:lnTo>
                  <a:pt x="1867" y="2803640"/>
                </a:lnTo>
                <a:lnTo>
                  <a:pt x="7377" y="2851120"/>
                </a:lnTo>
                <a:lnTo>
                  <a:pt x="16392" y="2897439"/>
                </a:lnTo>
                <a:lnTo>
                  <a:pt x="28774" y="2942460"/>
                </a:lnTo>
                <a:lnTo>
                  <a:pt x="44384" y="2986046"/>
                </a:lnTo>
                <a:lnTo>
                  <a:pt x="63086" y="3028057"/>
                </a:lnTo>
                <a:lnTo>
                  <a:pt x="84741" y="3068357"/>
                </a:lnTo>
                <a:lnTo>
                  <a:pt x="109212" y="3106808"/>
                </a:lnTo>
                <a:lnTo>
                  <a:pt x="136360" y="3143271"/>
                </a:lnTo>
                <a:lnTo>
                  <a:pt x="166047" y="3177609"/>
                </a:lnTo>
                <a:lnTo>
                  <a:pt x="198136" y="3209685"/>
                </a:lnTo>
                <a:lnTo>
                  <a:pt x="232489" y="3239359"/>
                </a:lnTo>
                <a:lnTo>
                  <a:pt x="268967" y="3266495"/>
                </a:lnTo>
                <a:lnTo>
                  <a:pt x="307434" y="3290955"/>
                </a:lnTo>
                <a:lnTo>
                  <a:pt x="347750" y="3312601"/>
                </a:lnTo>
                <a:lnTo>
                  <a:pt x="389778" y="3331295"/>
                </a:lnTo>
                <a:lnTo>
                  <a:pt x="433381" y="3346898"/>
                </a:lnTo>
                <a:lnTo>
                  <a:pt x="478420" y="3359275"/>
                </a:lnTo>
                <a:lnTo>
                  <a:pt x="524757" y="3368285"/>
                </a:lnTo>
                <a:lnTo>
                  <a:pt x="572255" y="3373793"/>
                </a:lnTo>
                <a:lnTo>
                  <a:pt x="620776" y="3375660"/>
                </a:lnTo>
                <a:lnTo>
                  <a:pt x="2428748" y="3375660"/>
                </a:lnTo>
                <a:lnTo>
                  <a:pt x="2477268" y="3373793"/>
                </a:lnTo>
                <a:lnTo>
                  <a:pt x="2524766" y="3368285"/>
                </a:lnTo>
                <a:lnTo>
                  <a:pt x="2571103" y="3359275"/>
                </a:lnTo>
                <a:lnTo>
                  <a:pt x="2616142" y="3346898"/>
                </a:lnTo>
                <a:lnTo>
                  <a:pt x="2659745" y="3331295"/>
                </a:lnTo>
                <a:lnTo>
                  <a:pt x="2701773" y="3312601"/>
                </a:lnTo>
                <a:lnTo>
                  <a:pt x="2742089" y="3290955"/>
                </a:lnTo>
                <a:lnTo>
                  <a:pt x="2780556" y="3266495"/>
                </a:lnTo>
                <a:lnTo>
                  <a:pt x="2817034" y="3239359"/>
                </a:lnTo>
                <a:lnTo>
                  <a:pt x="2851387" y="3209685"/>
                </a:lnTo>
                <a:lnTo>
                  <a:pt x="2883476" y="3177609"/>
                </a:lnTo>
                <a:lnTo>
                  <a:pt x="2913163" y="3143271"/>
                </a:lnTo>
                <a:lnTo>
                  <a:pt x="2940311" y="3106808"/>
                </a:lnTo>
                <a:lnTo>
                  <a:pt x="2964782" y="3068357"/>
                </a:lnTo>
                <a:lnTo>
                  <a:pt x="2986437" y="3028057"/>
                </a:lnTo>
                <a:lnTo>
                  <a:pt x="3005139" y="2986046"/>
                </a:lnTo>
                <a:lnTo>
                  <a:pt x="3020749" y="2942460"/>
                </a:lnTo>
                <a:lnTo>
                  <a:pt x="3033131" y="2897439"/>
                </a:lnTo>
                <a:lnTo>
                  <a:pt x="3042146" y="2851120"/>
                </a:lnTo>
                <a:lnTo>
                  <a:pt x="3047656" y="2803640"/>
                </a:lnTo>
                <a:lnTo>
                  <a:pt x="3049523" y="2755138"/>
                </a:lnTo>
                <a:lnTo>
                  <a:pt x="3049523" y="620522"/>
                </a:lnTo>
                <a:lnTo>
                  <a:pt x="3047656" y="572019"/>
                </a:lnTo>
                <a:lnTo>
                  <a:pt x="3042146" y="524539"/>
                </a:lnTo>
                <a:lnTo>
                  <a:pt x="3033131" y="478220"/>
                </a:lnTo>
                <a:lnTo>
                  <a:pt x="3020749" y="433199"/>
                </a:lnTo>
                <a:lnTo>
                  <a:pt x="3005139" y="389613"/>
                </a:lnTo>
                <a:lnTo>
                  <a:pt x="2986437" y="347602"/>
                </a:lnTo>
                <a:lnTo>
                  <a:pt x="2964782" y="307302"/>
                </a:lnTo>
                <a:lnTo>
                  <a:pt x="2940311" y="268851"/>
                </a:lnTo>
                <a:lnTo>
                  <a:pt x="2913163" y="232388"/>
                </a:lnTo>
                <a:lnTo>
                  <a:pt x="2883476" y="198050"/>
                </a:lnTo>
                <a:lnTo>
                  <a:pt x="2851387" y="165974"/>
                </a:lnTo>
                <a:lnTo>
                  <a:pt x="2817034" y="136300"/>
                </a:lnTo>
                <a:lnTo>
                  <a:pt x="2780556" y="109164"/>
                </a:lnTo>
                <a:lnTo>
                  <a:pt x="2742089" y="84704"/>
                </a:lnTo>
                <a:lnTo>
                  <a:pt x="2701773" y="63058"/>
                </a:lnTo>
                <a:lnTo>
                  <a:pt x="2659745" y="44364"/>
                </a:lnTo>
                <a:lnTo>
                  <a:pt x="2616142" y="28761"/>
                </a:lnTo>
                <a:lnTo>
                  <a:pt x="2571103" y="16384"/>
                </a:lnTo>
                <a:lnTo>
                  <a:pt x="2524766" y="7374"/>
                </a:lnTo>
                <a:lnTo>
                  <a:pt x="2477268" y="1866"/>
                </a:lnTo>
                <a:lnTo>
                  <a:pt x="2428748" y="0"/>
                </a:lnTo>
                <a:close/>
              </a:path>
            </a:pathLst>
          </a:custGeom>
          <a:solidFill>
            <a:srgbClr val="0140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0231628" y="5068620"/>
            <a:ext cx="2955290" cy="27692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3345" marR="85725" algn="ctr">
              <a:lnSpc>
                <a:spcPct val="118400"/>
              </a:lnSpc>
              <a:spcBef>
                <a:spcPts val="95"/>
              </a:spcBef>
            </a:pPr>
            <a:r>
              <a:rPr sz="1900" spc="-50" dirty="0">
                <a:solidFill>
                  <a:srgbClr val="FFFFFF"/>
                </a:solidFill>
                <a:latin typeface="Trebuchet MS"/>
                <a:cs typeface="Trebuchet MS"/>
              </a:rPr>
              <a:t>ZWIĘKSZENIE</a:t>
            </a:r>
            <a:r>
              <a:rPr sz="190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900" spc="-85" dirty="0">
                <a:solidFill>
                  <a:srgbClr val="FFFFFF"/>
                </a:solidFill>
                <a:latin typeface="Trebuchet MS"/>
                <a:cs typeface="Trebuchet MS"/>
              </a:rPr>
              <a:t>ŚRODKÓW </a:t>
            </a:r>
            <a:r>
              <a:rPr sz="1900" spc="-25" dirty="0">
                <a:solidFill>
                  <a:srgbClr val="FFFFFF"/>
                </a:solidFill>
                <a:latin typeface="Trebuchet MS"/>
                <a:cs typeface="Trebuchet MS"/>
              </a:rPr>
              <a:t>NA </a:t>
            </a:r>
            <a:r>
              <a:rPr sz="1900" spc="-10" dirty="0">
                <a:solidFill>
                  <a:srgbClr val="FFFFFF"/>
                </a:solidFill>
                <a:latin typeface="Trebuchet MS"/>
                <a:cs typeface="Trebuchet MS"/>
              </a:rPr>
              <a:t>KOORDYNACJĘ, </a:t>
            </a:r>
            <a:r>
              <a:rPr sz="1900" spc="-55" dirty="0">
                <a:solidFill>
                  <a:srgbClr val="FFFFFF"/>
                </a:solidFill>
                <a:latin typeface="Trebuchet MS"/>
                <a:cs typeface="Trebuchet MS"/>
              </a:rPr>
              <a:t>ORGANIZACJĘ</a:t>
            </a:r>
            <a:r>
              <a:rPr sz="19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900" spc="-100" dirty="0">
                <a:solidFill>
                  <a:srgbClr val="FFFFFF"/>
                </a:solidFill>
                <a:latin typeface="Trebuchet MS"/>
                <a:cs typeface="Trebuchet MS"/>
              </a:rPr>
              <a:t>PRAC,</a:t>
            </a:r>
            <a:r>
              <a:rPr sz="1900" spc="-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900" spc="-20" dirty="0">
                <a:solidFill>
                  <a:srgbClr val="FFFFFF"/>
                </a:solidFill>
                <a:latin typeface="Trebuchet MS"/>
                <a:cs typeface="Trebuchet MS"/>
              </a:rPr>
              <a:t>BIUR</a:t>
            </a:r>
            <a:endParaRPr sz="19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420"/>
              </a:spcBef>
            </a:pPr>
            <a:r>
              <a:rPr sz="1900" spc="-50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1900" spc="-1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900" spc="-90" dirty="0">
                <a:solidFill>
                  <a:srgbClr val="FFFFFF"/>
                </a:solidFill>
                <a:latin typeface="Trebuchet MS"/>
                <a:cs typeface="Trebuchet MS"/>
              </a:rPr>
              <a:t>USŁUG</a:t>
            </a:r>
            <a:r>
              <a:rPr sz="1900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900" spc="-65" dirty="0">
                <a:solidFill>
                  <a:srgbClr val="FFFFFF"/>
                </a:solidFill>
                <a:latin typeface="Trebuchet MS"/>
                <a:cs typeface="Trebuchet MS"/>
              </a:rPr>
              <a:t>DZIĘKI</a:t>
            </a:r>
            <a:r>
              <a:rPr sz="1900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900" b="1" spc="-30" dirty="0">
                <a:solidFill>
                  <a:srgbClr val="FFFFFF"/>
                </a:solidFill>
                <a:latin typeface="Trebuchet MS"/>
                <a:cs typeface="Trebuchet MS"/>
              </a:rPr>
              <a:t>PRZYPISANIU</a:t>
            </a:r>
            <a:endParaRPr sz="1900">
              <a:latin typeface="Trebuchet MS"/>
              <a:cs typeface="Trebuchet MS"/>
            </a:endParaRPr>
          </a:p>
          <a:p>
            <a:pPr marL="178435" marR="170180" indent="-1905" algn="ctr">
              <a:lnSpc>
                <a:spcPct val="118400"/>
              </a:lnSpc>
            </a:pPr>
            <a:r>
              <a:rPr sz="1900" b="1" spc="-130" dirty="0">
                <a:solidFill>
                  <a:srgbClr val="FFFFFF"/>
                </a:solidFill>
                <a:latin typeface="Trebuchet MS"/>
                <a:cs typeface="Trebuchet MS"/>
              </a:rPr>
              <a:t>ŚRODKÓW</a:t>
            </a:r>
            <a:r>
              <a:rPr sz="1900" b="1" spc="-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Trebuchet MS"/>
                <a:cs typeface="Trebuchet MS"/>
              </a:rPr>
              <a:t>PODMIOTOWI ZARZĄDZAJĄCEMU </a:t>
            </a:r>
            <a:r>
              <a:rPr sz="1900" spc="-30" dirty="0">
                <a:solidFill>
                  <a:srgbClr val="FFFFFF"/>
                </a:solidFill>
                <a:latin typeface="Trebuchet MS"/>
                <a:cs typeface="Trebuchet MS"/>
              </a:rPr>
              <a:t>WSPARCIEM</a:t>
            </a:r>
            <a:r>
              <a:rPr sz="1900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900" spc="-55" dirty="0">
                <a:solidFill>
                  <a:srgbClr val="FFFFFF"/>
                </a:solidFill>
                <a:latin typeface="Trebuchet MS"/>
                <a:cs typeface="Trebuchet MS"/>
              </a:rPr>
              <a:t>GOSPODARKI </a:t>
            </a:r>
            <a:r>
              <a:rPr sz="1900" spc="-105" dirty="0">
                <a:solidFill>
                  <a:srgbClr val="FFFFFF"/>
                </a:solidFill>
                <a:latin typeface="Trebuchet MS"/>
                <a:cs typeface="Trebuchet MS"/>
              </a:rPr>
              <a:t>WODOROWEJ </a:t>
            </a:r>
            <a:r>
              <a:rPr sz="1900" spc="-170" dirty="0">
                <a:solidFill>
                  <a:srgbClr val="FFFFFF"/>
                </a:solidFill>
                <a:latin typeface="Trebuchet MS"/>
                <a:cs typeface="Trebuchet MS"/>
              </a:rPr>
              <a:t>W</a:t>
            </a:r>
            <a:r>
              <a:rPr sz="1900" spc="-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Trebuchet MS"/>
                <a:cs typeface="Trebuchet MS"/>
              </a:rPr>
              <a:t>POLSCE</a:t>
            </a:r>
            <a:endParaRPr sz="1900">
              <a:latin typeface="Trebuchet MS"/>
              <a:cs typeface="Trebuchet M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077967" y="4925567"/>
            <a:ext cx="3049905" cy="3375660"/>
          </a:xfrm>
          <a:custGeom>
            <a:avLst/>
            <a:gdLst/>
            <a:ahLst/>
            <a:cxnLst/>
            <a:rect l="l" t="t" r="r" b="b"/>
            <a:pathLst>
              <a:path w="3049904" h="3375659">
                <a:moveTo>
                  <a:pt x="2428748" y="0"/>
                </a:moveTo>
                <a:lnTo>
                  <a:pt x="620776" y="0"/>
                </a:lnTo>
                <a:lnTo>
                  <a:pt x="572255" y="1866"/>
                </a:lnTo>
                <a:lnTo>
                  <a:pt x="524757" y="7374"/>
                </a:lnTo>
                <a:lnTo>
                  <a:pt x="478420" y="16384"/>
                </a:lnTo>
                <a:lnTo>
                  <a:pt x="433381" y="28761"/>
                </a:lnTo>
                <a:lnTo>
                  <a:pt x="389778" y="44364"/>
                </a:lnTo>
                <a:lnTo>
                  <a:pt x="347750" y="63058"/>
                </a:lnTo>
                <a:lnTo>
                  <a:pt x="307434" y="84704"/>
                </a:lnTo>
                <a:lnTo>
                  <a:pt x="268967" y="109164"/>
                </a:lnTo>
                <a:lnTo>
                  <a:pt x="232489" y="136300"/>
                </a:lnTo>
                <a:lnTo>
                  <a:pt x="198136" y="165974"/>
                </a:lnTo>
                <a:lnTo>
                  <a:pt x="166047" y="198050"/>
                </a:lnTo>
                <a:lnTo>
                  <a:pt x="136360" y="232388"/>
                </a:lnTo>
                <a:lnTo>
                  <a:pt x="109212" y="268851"/>
                </a:lnTo>
                <a:lnTo>
                  <a:pt x="84741" y="307302"/>
                </a:lnTo>
                <a:lnTo>
                  <a:pt x="63086" y="347602"/>
                </a:lnTo>
                <a:lnTo>
                  <a:pt x="44384" y="389613"/>
                </a:lnTo>
                <a:lnTo>
                  <a:pt x="28774" y="433199"/>
                </a:lnTo>
                <a:lnTo>
                  <a:pt x="16392" y="478220"/>
                </a:lnTo>
                <a:lnTo>
                  <a:pt x="7377" y="524539"/>
                </a:lnTo>
                <a:lnTo>
                  <a:pt x="1867" y="572019"/>
                </a:lnTo>
                <a:lnTo>
                  <a:pt x="0" y="620522"/>
                </a:lnTo>
                <a:lnTo>
                  <a:pt x="0" y="2755138"/>
                </a:lnTo>
                <a:lnTo>
                  <a:pt x="1867" y="2803640"/>
                </a:lnTo>
                <a:lnTo>
                  <a:pt x="7377" y="2851120"/>
                </a:lnTo>
                <a:lnTo>
                  <a:pt x="16392" y="2897439"/>
                </a:lnTo>
                <a:lnTo>
                  <a:pt x="28774" y="2942460"/>
                </a:lnTo>
                <a:lnTo>
                  <a:pt x="44384" y="2986046"/>
                </a:lnTo>
                <a:lnTo>
                  <a:pt x="63086" y="3028057"/>
                </a:lnTo>
                <a:lnTo>
                  <a:pt x="84741" y="3068357"/>
                </a:lnTo>
                <a:lnTo>
                  <a:pt x="109212" y="3106808"/>
                </a:lnTo>
                <a:lnTo>
                  <a:pt x="136360" y="3143271"/>
                </a:lnTo>
                <a:lnTo>
                  <a:pt x="166047" y="3177609"/>
                </a:lnTo>
                <a:lnTo>
                  <a:pt x="198136" y="3209685"/>
                </a:lnTo>
                <a:lnTo>
                  <a:pt x="232489" y="3239359"/>
                </a:lnTo>
                <a:lnTo>
                  <a:pt x="268967" y="3266495"/>
                </a:lnTo>
                <a:lnTo>
                  <a:pt x="307434" y="3290955"/>
                </a:lnTo>
                <a:lnTo>
                  <a:pt x="347750" y="3312601"/>
                </a:lnTo>
                <a:lnTo>
                  <a:pt x="389778" y="3331295"/>
                </a:lnTo>
                <a:lnTo>
                  <a:pt x="433381" y="3346898"/>
                </a:lnTo>
                <a:lnTo>
                  <a:pt x="478420" y="3359275"/>
                </a:lnTo>
                <a:lnTo>
                  <a:pt x="524757" y="3368285"/>
                </a:lnTo>
                <a:lnTo>
                  <a:pt x="572255" y="3373793"/>
                </a:lnTo>
                <a:lnTo>
                  <a:pt x="620776" y="3375660"/>
                </a:lnTo>
                <a:lnTo>
                  <a:pt x="2428748" y="3375660"/>
                </a:lnTo>
                <a:lnTo>
                  <a:pt x="2477268" y="3373793"/>
                </a:lnTo>
                <a:lnTo>
                  <a:pt x="2524766" y="3368285"/>
                </a:lnTo>
                <a:lnTo>
                  <a:pt x="2571103" y="3359275"/>
                </a:lnTo>
                <a:lnTo>
                  <a:pt x="2616142" y="3346898"/>
                </a:lnTo>
                <a:lnTo>
                  <a:pt x="2659745" y="3331295"/>
                </a:lnTo>
                <a:lnTo>
                  <a:pt x="2701773" y="3312601"/>
                </a:lnTo>
                <a:lnTo>
                  <a:pt x="2742089" y="3290955"/>
                </a:lnTo>
                <a:lnTo>
                  <a:pt x="2780556" y="3266495"/>
                </a:lnTo>
                <a:lnTo>
                  <a:pt x="2817034" y="3239359"/>
                </a:lnTo>
                <a:lnTo>
                  <a:pt x="2851387" y="3209685"/>
                </a:lnTo>
                <a:lnTo>
                  <a:pt x="2883476" y="3177609"/>
                </a:lnTo>
                <a:lnTo>
                  <a:pt x="2913163" y="3143271"/>
                </a:lnTo>
                <a:lnTo>
                  <a:pt x="2940311" y="3106808"/>
                </a:lnTo>
                <a:lnTo>
                  <a:pt x="2964782" y="3068357"/>
                </a:lnTo>
                <a:lnTo>
                  <a:pt x="2986437" y="3028057"/>
                </a:lnTo>
                <a:lnTo>
                  <a:pt x="3005139" y="2986046"/>
                </a:lnTo>
                <a:lnTo>
                  <a:pt x="3020749" y="2942460"/>
                </a:lnTo>
                <a:lnTo>
                  <a:pt x="3033131" y="2897439"/>
                </a:lnTo>
                <a:lnTo>
                  <a:pt x="3042146" y="2851120"/>
                </a:lnTo>
                <a:lnTo>
                  <a:pt x="3047656" y="2803640"/>
                </a:lnTo>
                <a:lnTo>
                  <a:pt x="3049524" y="2755138"/>
                </a:lnTo>
                <a:lnTo>
                  <a:pt x="3049524" y="620522"/>
                </a:lnTo>
                <a:lnTo>
                  <a:pt x="3047656" y="572019"/>
                </a:lnTo>
                <a:lnTo>
                  <a:pt x="3042146" y="524539"/>
                </a:lnTo>
                <a:lnTo>
                  <a:pt x="3033131" y="478220"/>
                </a:lnTo>
                <a:lnTo>
                  <a:pt x="3020749" y="433199"/>
                </a:lnTo>
                <a:lnTo>
                  <a:pt x="3005139" y="389613"/>
                </a:lnTo>
                <a:lnTo>
                  <a:pt x="2986437" y="347602"/>
                </a:lnTo>
                <a:lnTo>
                  <a:pt x="2964782" y="307302"/>
                </a:lnTo>
                <a:lnTo>
                  <a:pt x="2940311" y="268851"/>
                </a:lnTo>
                <a:lnTo>
                  <a:pt x="2913163" y="232388"/>
                </a:lnTo>
                <a:lnTo>
                  <a:pt x="2883476" y="198050"/>
                </a:lnTo>
                <a:lnTo>
                  <a:pt x="2851387" y="165974"/>
                </a:lnTo>
                <a:lnTo>
                  <a:pt x="2817034" y="136300"/>
                </a:lnTo>
                <a:lnTo>
                  <a:pt x="2780556" y="109164"/>
                </a:lnTo>
                <a:lnTo>
                  <a:pt x="2742089" y="84704"/>
                </a:lnTo>
                <a:lnTo>
                  <a:pt x="2701773" y="63058"/>
                </a:lnTo>
                <a:lnTo>
                  <a:pt x="2659745" y="44364"/>
                </a:lnTo>
                <a:lnTo>
                  <a:pt x="2616142" y="28761"/>
                </a:lnTo>
                <a:lnTo>
                  <a:pt x="2571103" y="16384"/>
                </a:lnTo>
                <a:lnTo>
                  <a:pt x="2524766" y="7374"/>
                </a:lnTo>
                <a:lnTo>
                  <a:pt x="2477268" y="1866"/>
                </a:lnTo>
                <a:lnTo>
                  <a:pt x="2428748" y="0"/>
                </a:lnTo>
                <a:close/>
              </a:path>
            </a:pathLst>
          </a:custGeom>
          <a:solidFill>
            <a:srgbClr val="0140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168265" y="5332340"/>
            <a:ext cx="2865755" cy="22371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35" algn="ctr">
              <a:lnSpc>
                <a:spcPct val="117900"/>
              </a:lnSpc>
              <a:spcBef>
                <a:spcPts val="100"/>
              </a:spcBef>
            </a:pPr>
            <a:r>
              <a:rPr sz="2050" spc="-105" dirty="0">
                <a:solidFill>
                  <a:srgbClr val="FFFFFF"/>
                </a:solidFill>
                <a:latin typeface="Trebuchet MS"/>
                <a:cs typeface="Trebuchet MS"/>
              </a:rPr>
              <a:t>STWORZENIE</a:t>
            </a:r>
            <a:r>
              <a:rPr sz="2050" spc="-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spc="-10" dirty="0">
                <a:solidFill>
                  <a:srgbClr val="FFFFFF"/>
                </a:solidFill>
                <a:latin typeface="Trebuchet MS"/>
                <a:cs typeface="Trebuchet MS"/>
              </a:rPr>
              <a:t>SYSTEMU FINANSOWANIA </a:t>
            </a:r>
            <a:r>
              <a:rPr sz="2050" spc="-100" dirty="0">
                <a:solidFill>
                  <a:srgbClr val="FFFFFF"/>
                </a:solidFill>
                <a:latin typeface="Trebuchet MS"/>
                <a:cs typeface="Trebuchet MS"/>
              </a:rPr>
              <a:t>STYMULUJĄCEGO</a:t>
            </a:r>
            <a:r>
              <a:rPr sz="2050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spc="-90" dirty="0">
                <a:solidFill>
                  <a:srgbClr val="FFFFFF"/>
                </a:solidFill>
                <a:latin typeface="Trebuchet MS"/>
                <a:cs typeface="Trebuchet MS"/>
              </a:rPr>
              <a:t>ROZWÓJ </a:t>
            </a:r>
            <a:r>
              <a:rPr sz="2050" spc="-95" dirty="0">
                <a:solidFill>
                  <a:srgbClr val="FFFFFF"/>
                </a:solidFill>
                <a:latin typeface="Trebuchet MS"/>
                <a:cs typeface="Trebuchet MS"/>
              </a:rPr>
              <a:t>GOSPODARKI</a:t>
            </a:r>
            <a:r>
              <a:rPr sz="2050" spc="-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spc="-125" dirty="0">
                <a:solidFill>
                  <a:srgbClr val="FFFFFF"/>
                </a:solidFill>
                <a:latin typeface="Trebuchet MS"/>
                <a:cs typeface="Trebuchet MS"/>
              </a:rPr>
              <a:t>WODOROWEJ</a:t>
            </a:r>
            <a:endParaRPr sz="2050">
              <a:latin typeface="Trebuchet MS"/>
              <a:cs typeface="Trebuchet MS"/>
            </a:endParaRPr>
          </a:p>
          <a:p>
            <a:pPr marL="635" algn="ctr">
              <a:lnSpc>
                <a:spcPct val="100000"/>
              </a:lnSpc>
              <a:spcBef>
                <a:spcPts val="445"/>
              </a:spcBef>
            </a:pPr>
            <a:r>
              <a:rPr sz="2050" spc="-254" dirty="0">
                <a:solidFill>
                  <a:srgbClr val="FFFFFF"/>
                </a:solidFill>
                <a:latin typeface="Trebuchet MS"/>
                <a:cs typeface="Trebuchet MS"/>
              </a:rPr>
              <a:t>-</a:t>
            </a:r>
            <a:r>
              <a:rPr sz="2050" spc="-1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b="1" spc="-50" dirty="0">
                <a:solidFill>
                  <a:srgbClr val="FFFFFF"/>
                </a:solidFill>
                <a:latin typeface="Trebuchet MS"/>
                <a:cs typeface="Trebuchet MS"/>
              </a:rPr>
              <a:t>KONTRAKTU</a:t>
            </a:r>
            <a:endParaRPr sz="2050">
              <a:latin typeface="Trebuchet MS"/>
              <a:cs typeface="Trebuchet MS"/>
            </a:endParaRPr>
          </a:p>
          <a:p>
            <a:pPr marL="3810" algn="ctr">
              <a:lnSpc>
                <a:spcPct val="100000"/>
              </a:lnSpc>
              <a:spcBef>
                <a:spcPts val="445"/>
              </a:spcBef>
            </a:pPr>
            <a:r>
              <a:rPr sz="2050" b="1" spc="-70" dirty="0">
                <a:solidFill>
                  <a:srgbClr val="FFFFFF"/>
                </a:solidFill>
                <a:latin typeface="Trebuchet MS"/>
                <a:cs typeface="Trebuchet MS"/>
              </a:rPr>
              <a:t>RÓŻNICOWEGO</a:t>
            </a:r>
            <a:endParaRPr sz="2050">
              <a:latin typeface="Trebuchet MS"/>
              <a:cs typeface="Trebuchet M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028700" y="4925567"/>
            <a:ext cx="3049905" cy="3375660"/>
          </a:xfrm>
          <a:custGeom>
            <a:avLst/>
            <a:gdLst/>
            <a:ahLst/>
            <a:cxnLst/>
            <a:rect l="l" t="t" r="r" b="b"/>
            <a:pathLst>
              <a:path w="3049904" h="3375659">
                <a:moveTo>
                  <a:pt x="2428748" y="0"/>
                </a:moveTo>
                <a:lnTo>
                  <a:pt x="620776" y="0"/>
                </a:lnTo>
                <a:lnTo>
                  <a:pt x="572255" y="1866"/>
                </a:lnTo>
                <a:lnTo>
                  <a:pt x="524757" y="7374"/>
                </a:lnTo>
                <a:lnTo>
                  <a:pt x="478420" y="16384"/>
                </a:lnTo>
                <a:lnTo>
                  <a:pt x="433381" y="28761"/>
                </a:lnTo>
                <a:lnTo>
                  <a:pt x="389778" y="44364"/>
                </a:lnTo>
                <a:lnTo>
                  <a:pt x="347750" y="63058"/>
                </a:lnTo>
                <a:lnTo>
                  <a:pt x="307434" y="84704"/>
                </a:lnTo>
                <a:lnTo>
                  <a:pt x="268967" y="109164"/>
                </a:lnTo>
                <a:lnTo>
                  <a:pt x="232489" y="136300"/>
                </a:lnTo>
                <a:lnTo>
                  <a:pt x="198136" y="165974"/>
                </a:lnTo>
                <a:lnTo>
                  <a:pt x="166047" y="198050"/>
                </a:lnTo>
                <a:lnTo>
                  <a:pt x="136360" y="232388"/>
                </a:lnTo>
                <a:lnTo>
                  <a:pt x="109212" y="268851"/>
                </a:lnTo>
                <a:lnTo>
                  <a:pt x="84741" y="307302"/>
                </a:lnTo>
                <a:lnTo>
                  <a:pt x="63086" y="347602"/>
                </a:lnTo>
                <a:lnTo>
                  <a:pt x="44384" y="389613"/>
                </a:lnTo>
                <a:lnTo>
                  <a:pt x="28774" y="433199"/>
                </a:lnTo>
                <a:lnTo>
                  <a:pt x="16392" y="478220"/>
                </a:lnTo>
                <a:lnTo>
                  <a:pt x="7377" y="524539"/>
                </a:lnTo>
                <a:lnTo>
                  <a:pt x="1867" y="572019"/>
                </a:lnTo>
                <a:lnTo>
                  <a:pt x="0" y="620522"/>
                </a:lnTo>
                <a:lnTo>
                  <a:pt x="0" y="2755138"/>
                </a:lnTo>
                <a:lnTo>
                  <a:pt x="1867" y="2803640"/>
                </a:lnTo>
                <a:lnTo>
                  <a:pt x="7377" y="2851120"/>
                </a:lnTo>
                <a:lnTo>
                  <a:pt x="16392" y="2897439"/>
                </a:lnTo>
                <a:lnTo>
                  <a:pt x="28774" y="2942460"/>
                </a:lnTo>
                <a:lnTo>
                  <a:pt x="44384" y="2986046"/>
                </a:lnTo>
                <a:lnTo>
                  <a:pt x="63086" y="3028057"/>
                </a:lnTo>
                <a:lnTo>
                  <a:pt x="84741" y="3068357"/>
                </a:lnTo>
                <a:lnTo>
                  <a:pt x="109212" y="3106808"/>
                </a:lnTo>
                <a:lnTo>
                  <a:pt x="136360" y="3143271"/>
                </a:lnTo>
                <a:lnTo>
                  <a:pt x="166047" y="3177609"/>
                </a:lnTo>
                <a:lnTo>
                  <a:pt x="198136" y="3209685"/>
                </a:lnTo>
                <a:lnTo>
                  <a:pt x="232489" y="3239359"/>
                </a:lnTo>
                <a:lnTo>
                  <a:pt x="268967" y="3266495"/>
                </a:lnTo>
                <a:lnTo>
                  <a:pt x="307434" y="3290955"/>
                </a:lnTo>
                <a:lnTo>
                  <a:pt x="347750" y="3312601"/>
                </a:lnTo>
                <a:lnTo>
                  <a:pt x="389778" y="3331295"/>
                </a:lnTo>
                <a:lnTo>
                  <a:pt x="433381" y="3346898"/>
                </a:lnTo>
                <a:lnTo>
                  <a:pt x="478420" y="3359275"/>
                </a:lnTo>
                <a:lnTo>
                  <a:pt x="524757" y="3368285"/>
                </a:lnTo>
                <a:lnTo>
                  <a:pt x="572255" y="3373793"/>
                </a:lnTo>
                <a:lnTo>
                  <a:pt x="620776" y="3375660"/>
                </a:lnTo>
                <a:lnTo>
                  <a:pt x="2428748" y="3375660"/>
                </a:lnTo>
                <a:lnTo>
                  <a:pt x="2477268" y="3373793"/>
                </a:lnTo>
                <a:lnTo>
                  <a:pt x="2524766" y="3368285"/>
                </a:lnTo>
                <a:lnTo>
                  <a:pt x="2571103" y="3359275"/>
                </a:lnTo>
                <a:lnTo>
                  <a:pt x="2616142" y="3346898"/>
                </a:lnTo>
                <a:lnTo>
                  <a:pt x="2659745" y="3331295"/>
                </a:lnTo>
                <a:lnTo>
                  <a:pt x="2701773" y="3312601"/>
                </a:lnTo>
                <a:lnTo>
                  <a:pt x="2742089" y="3290955"/>
                </a:lnTo>
                <a:lnTo>
                  <a:pt x="2780556" y="3266495"/>
                </a:lnTo>
                <a:lnTo>
                  <a:pt x="2817034" y="3239359"/>
                </a:lnTo>
                <a:lnTo>
                  <a:pt x="2851387" y="3209685"/>
                </a:lnTo>
                <a:lnTo>
                  <a:pt x="2883476" y="3177609"/>
                </a:lnTo>
                <a:lnTo>
                  <a:pt x="2913163" y="3143271"/>
                </a:lnTo>
                <a:lnTo>
                  <a:pt x="2940311" y="3106808"/>
                </a:lnTo>
                <a:lnTo>
                  <a:pt x="2964782" y="3068357"/>
                </a:lnTo>
                <a:lnTo>
                  <a:pt x="2986437" y="3028057"/>
                </a:lnTo>
                <a:lnTo>
                  <a:pt x="3005139" y="2986046"/>
                </a:lnTo>
                <a:lnTo>
                  <a:pt x="3020749" y="2942460"/>
                </a:lnTo>
                <a:lnTo>
                  <a:pt x="3033131" y="2897439"/>
                </a:lnTo>
                <a:lnTo>
                  <a:pt x="3042146" y="2851120"/>
                </a:lnTo>
                <a:lnTo>
                  <a:pt x="3047656" y="2803640"/>
                </a:lnTo>
                <a:lnTo>
                  <a:pt x="3049524" y="2755138"/>
                </a:lnTo>
                <a:lnTo>
                  <a:pt x="3049524" y="620522"/>
                </a:lnTo>
                <a:lnTo>
                  <a:pt x="3047656" y="572019"/>
                </a:lnTo>
                <a:lnTo>
                  <a:pt x="3042146" y="524539"/>
                </a:lnTo>
                <a:lnTo>
                  <a:pt x="3033131" y="478220"/>
                </a:lnTo>
                <a:lnTo>
                  <a:pt x="3020749" y="433199"/>
                </a:lnTo>
                <a:lnTo>
                  <a:pt x="3005139" y="389613"/>
                </a:lnTo>
                <a:lnTo>
                  <a:pt x="2986437" y="347602"/>
                </a:lnTo>
                <a:lnTo>
                  <a:pt x="2964782" y="307302"/>
                </a:lnTo>
                <a:lnTo>
                  <a:pt x="2940311" y="268851"/>
                </a:lnTo>
                <a:lnTo>
                  <a:pt x="2913163" y="232388"/>
                </a:lnTo>
                <a:lnTo>
                  <a:pt x="2883476" y="198050"/>
                </a:lnTo>
                <a:lnTo>
                  <a:pt x="2851387" y="165974"/>
                </a:lnTo>
                <a:lnTo>
                  <a:pt x="2817034" y="136300"/>
                </a:lnTo>
                <a:lnTo>
                  <a:pt x="2780556" y="109164"/>
                </a:lnTo>
                <a:lnTo>
                  <a:pt x="2742089" y="84704"/>
                </a:lnTo>
                <a:lnTo>
                  <a:pt x="2701773" y="63058"/>
                </a:lnTo>
                <a:lnTo>
                  <a:pt x="2659745" y="44364"/>
                </a:lnTo>
                <a:lnTo>
                  <a:pt x="2616142" y="28761"/>
                </a:lnTo>
                <a:lnTo>
                  <a:pt x="2571103" y="16384"/>
                </a:lnTo>
                <a:lnTo>
                  <a:pt x="2524766" y="7374"/>
                </a:lnTo>
                <a:lnTo>
                  <a:pt x="2477268" y="1866"/>
                </a:lnTo>
                <a:lnTo>
                  <a:pt x="2428748" y="0"/>
                </a:lnTo>
                <a:close/>
              </a:path>
            </a:pathLst>
          </a:custGeom>
          <a:solidFill>
            <a:srgbClr val="0140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076655" y="5516372"/>
            <a:ext cx="2952750" cy="18681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-1905" algn="ctr">
              <a:lnSpc>
                <a:spcPct val="117900"/>
              </a:lnSpc>
              <a:spcBef>
                <a:spcPts val="105"/>
              </a:spcBef>
            </a:pPr>
            <a:r>
              <a:rPr sz="2050" spc="-30" dirty="0">
                <a:solidFill>
                  <a:srgbClr val="FFFFFF"/>
                </a:solidFill>
                <a:latin typeface="Trebuchet MS"/>
                <a:cs typeface="Trebuchet MS"/>
              </a:rPr>
              <a:t>UTWORZENIE </a:t>
            </a:r>
            <a:r>
              <a:rPr sz="2050" spc="-114" dirty="0">
                <a:solidFill>
                  <a:srgbClr val="FFFFFF"/>
                </a:solidFill>
                <a:latin typeface="Trebuchet MS"/>
                <a:cs typeface="Trebuchet MS"/>
              </a:rPr>
              <a:t>PAŃSTWOWEGO</a:t>
            </a:r>
            <a:r>
              <a:rPr sz="2050" spc="-1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b="1" spc="-125" dirty="0">
                <a:solidFill>
                  <a:srgbClr val="FFFFFF"/>
                </a:solidFill>
                <a:latin typeface="Trebuchet MS"/>
                <a:cs typeface="Trebuchet MS"/>
              </a:rPr>
              <a:t>PODMIOTU </a:t>
            </a:r>
            <a:r>
              <a:rPr sz="2050" b="1" spc="-55" dirty="0">
                <a:solidFill>
                  <a:srgbClr val="FFFFFF"/>
                </a:solidFill>
                <a:latin typeface="Trebuchet MS"/>
                <a:cs typeface="Trebuchet MS"/>
              </a:rPr>
              <a:t>ZARZĄDZAJĄCEGO </a:t>
            </a:r>
            <a:r>
              <a:rPr sz="2050" b="1" spc="-95" dirty="0">
                <a:solidFill>
                  <a:srgbClr val="FFFFFF"/>
                </a:solidFill>
                <a:latin typeface="Trebuchet MS"/>
                <a:cs typeface="Trebuchet MS"/>
              </a:rPr>
              <a:t>WSPARCIEM </a:t>
            </a:r>
            <a:r>
              <a:rPr sz="2050" b="1" spc="-20" dirty="0">
                <a:solidFill>
                  <a:srgbClr val="FFFFFF"/>
                </a:solidFill>
                <a:latin typeface="Trebuchet MS"/>
                <a:cs typeface="Trebuchet MS"/>
              </a:rPr>
              <a:t>GOSPODARKI </a:t>
            </a:r>
            <a:r>
              <a:rPr sz="2050" b="1" spc="-210" dirty="0">
                <a:solidFill>
                  <a:srgbClr val="FFFFFF"/>
                </a:solidFill>
                <a:latin typeface="Trebuchet MS"/>
                <a:cs typeface="Trebuchet MS"/>
              </a:rPr>
              <a:t>WODOROWEJ</a:t>
            </a:r>
            <a:r>
              <a:rPr sz="2050" b="1" spc="-1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spc="-210" dirty="0">
                <a:solidFill>
                  <a:srgbClr val="FFFFFF"/>
                </a:solidFill>
                <a:latin typeface="Trebuchet MS"/>
                <a:cs typeface="Trebuchet MS"/>
              </a:rPr>
              <a:t>W</a:t>
            </a:r>
            <a:r>
              <a:rPr sz="2050" spc="-1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spc="-10" dirty="0">
                <a:solidFill>
                  <a:srgbClr val="FFFFFF"/>
                </a:solidFill>
                <a:latin typeface="Trebuchet MS"/>
                <a:cs typeface="Trebuchet MS"/>
              </a:rPr>
              <a:t>POLSCE</a:t>
            </a:r>
            <a:endParaRPr sz="2050">
              <a:latin typeface="Trebuchet MS"/>
              <a:cs typeface="Trebuchet MS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2553461" y="3703573"/>
            <a:ext cx="13182600" cy="6379210"/>
            <a:chOff x="2553461" y="3703573"/>
            <a:chExt cx="13182600" cy="6379210"/>
          </a:xfrm>
        </p:grpSpPr>
        <p:sp>
          <p:nvSpPr>
            <p:cNvPr id="17" name="object 17"/>
            <p:cNvSpPr/>
            <p:nvPr/>
          </p:nvSpPr>
          <p:spPr>
            <a:xfrm>
              <a:off x="2553462" y="3703573"/>
              <a:ext cx="13182600" cy="1288415"/>
            </a:xfrm>
            <a:custGeom>
              <a:avLst/>
              <a:gdLst/>
              <a:ahLst/>
              <a:cxnLst/>
              <a:rect l="l" t="t" r="r" b="b"/>
              <a:pathLst>
                <a:path w="13182600" h="1288414">
                  <a:moveTo>
                    <a:pt x="130429" y="1218184"/>
                  </a:moveTo>
                  <a:lnTo>
                    <a:pt x="123571" y="1180719"/>
                  </a:lnTo>
                  <a:lnTo>
                    <a:pt x="86106" y="1187577"/>
                  </a:lnTo>
                  <a:lnTo>
                    <a:pt x="92964" y="1225042"/>
                  </a:lnTo>
                  <a:lnTo>
                    <a:pt x="130429" y="1218184"/>
                  </a:lnTo>
                  <a:close/>
                </a:path>
                <a:path w="13182600" h="1288414">
                  <a:moveTo>
                    <a:pt x="134302" y="1272032"/>
                  </a:moveTo>
                  <a:lnTo>
                    <a:pt x="133896" y="1264729"/>
                  </a:lnTo>
                  <a:lnTo>
                    <a:pt x="130797" y="1258112"/>
                  </a:lnTo>
                  <a:lnTo>
                    <a:pt x="125222" y="1252982"/>
                  </a:lnTo>
                  <a:lnTo>
                    <a:pt x="97066" y="1236218"/>
                  </a:lnTo>
                  <a:lnTo>
                    <a:pt x="56946" y="1212329"/>
                  </a:lnTo>
                  <a:lnTo>
                    <a:pt x="71132" y="1194435"/>
                  </a:lnTo>
                  <a:lnTo>
                    <a:pt x="106299" y="1150112"/>
                  </a:lnTo>
                  <a:lnTo>
                    <a:pt x="109766" y="1143355"/>
                  </a:lnTo>
                  <a:lnTo>
                    <a:pt x="89230" y="1119276"/>
                  </a:lnTo>
                  <a:lnTo>
                    <a:pt x="82257" y="1121486"/>
                  </a:lnTo>
                  <a:lnTo>
                    <a:pt x="76454" y="1126363"/>
                  </a:lnTo>
                  <a:lnTo>
                    <a:pt x="0" y="1222756"/>
                  </a:lnTo>
                  <a:lnTo>
                    <a:pt x="105664" y="1285748"/>
                  </a:lnTo>
                  <a:lnTo>
                    <a:pt x="112776" y="1288237"/>
                  </a:lnTo>
                  <a:lnTo>
                    <a:pt x="120078" y="1287830"/>
                  </a:lnTo>
                  <a:lnTo>
                    <a:pt x="126695" y="1284732"/>
                  </a:lnTo>
                  <a:lnTo>
                    <a:pt x="131826" y="1279144"/>
                  </a:lnTo>
                  <a:lnTo>
                    <a:pt x="134302" y="1272032"/>
                  </a:lnTo>
                  <a:close/>
                </a:path>
                <a:path w="13182600" h="1288414">
                  <a:moveTo>
                    <a:pt x="205486" y="1204468"/>
                  </a:moveTo>
                  <a:lnTo>
                    <a:pt x="198628" y="1167003"/>
                  </a:lnTo>
                  <a:lnTo>
                    <a:pt x="161036" y="1173861"/>
                  </a:lnTo>
                  <a:lnTo>
                    <a:pt x="168021" y="1211326"/>
                  </a:lnTo>
                  <a:lnTo>
                    <a:pt x="205486" y="1204468"/>
                  </a:lnTo>
                  <a:close/>
                </a:path>
                <a:path w="13182600" h="1288414">
                  <a:moveTo>
                    <a:pt x="280416" y="1190752"/>
                  </a:moveTo>
                  <a:lnTo>
                    <a:pt x="273558" y="1153287"/>
                  </a:lnTo>
                  <a:lnTo>
                    <a:pt x="236093" y="1160145"/>
                  </a:lnTo>
                  <a:lnTo>
                    <a:pt x="242951" y="1197610"/>
                  </a:lnTo>
                  <a:lnTo>
                    <a:pt x="280416" y="1190752"/>
                  </a:lnTo>
                  <a:close/>
                </a:path>
                <a:path w="13182600" h="1288414">
                  <a:moveTo>
                    <a:pt x="355346" y="1177036"/>
                  </a:moveTo>
                  <a:lnTo>
                    <a:pt x="348488" y="1139571"/>
                  </a:lnTo>
                  <a:lnTo>
                    <a:pt x="311023" y="1146429"/>
                  </a:lnTo>
                  <a:lnTo>
                    <a:pt x="317881" y="1183894"/>
                  </a:lnTo>
                  <a:lnTo>
                    <a:pt x="355346" y="1177036"/>
                  </a:lnTo>
                  <a:close/>
                </a:path>
                <a:path w="13182600" h="1288414">
                  <a:moveTo>
                    <a:pt x="430276" y="1163320"/>
                  </a:moveTo>
                  <a:lnTo>
                    <a:pt x="423418" y="1125855"/>
                  </a:lnTo>
                  <a:lnTo>
                    <a:pt x="385953" y="1132713"/>
                  </a:lnTo>
                  <a:lnTo>
                    <a:pt x="392811" y="1170178"/>
                  </a:lnTo>
                  <a:lnTo>
                    <a:pt x="430276" y="1163320"/>
                  </a:lnTo>
                  <a:close/>
                </a:path>
                <a:path w="13182600" h="1288414">
                  <a:moveTo>
                    <a:pt x="505206" y="1149604"/>
                  </a:moveTo>
                  <a:lnTo>
                    <a:pt x="498348" y="1112139"/>
                  </a:lnTo>
                  <a:lnTo>
                    <a:pt x="460883" y="1118997"/>
                  </a:lnTo>
                  <a:lnTo>
                    <a:pt x="467741" y="1156462"/>
                  </a:lnTo>
                  <a:lnTo>
                    <a:pt x="505206" y="1149604"/>
                  </a:lnTo>
                  <a:close/>
                </a:path>
                <a:path w="13182600" h="1288414">
                  <a:moveTo>
                    <a:pt x="580263" y="1135888"/>
                  </a:moveTo>
                  <a:lnTo>
                    <a:pt x="573405" y="1098423"/>
                  </a:lnTo>
                  <a:lnTo>
                    <a:pt x="535813" y="1105281"/>
                  </a:lnTo>
                  <a:lnTo>
                    <a:pt x="542671" y="1142746"/>
                  </a:lnTo>
                  <a:lnTo>
                    <a:pt x="580263" y="1135888"/>
                  </a:lnTo>
                  <a:close/>
                </a:path>
                <a:path w="13182600" h="1288414">
                  <a:moveTo>
                    <a:pt x="655193" y="1122172"/>
                  </a:moveTo>
                  <a:lnTo>
                    <a:pt x="648335" y="1084580"/>
                  </a:lnTo>
                  <a:lnTo>
                    <a:pt x="610870" y="1091565"/>
                  </a:lnTo>
                  <a:lnTo>
                    <a:pt x="617728" y="1129030"/>
                  </a:lnTo>
                  <a:lnTo>
                    <a:pt x="655193" y="1122172"/>
                  </a:lnTo>
                  <a:close/>
                </a:path>
                <a:path w="13182600" h="1288414">
                  <a:moveTo>
                    <a:pt x="730123" y="1108329"/>
                  </a:moveTo>
                  <a:lnTo>
                    <a:pt x="723265" y="1070864"/>
                  </a:lnTo>
                  <a:lnTo>
                    <a:pt x="685800" y="1077722"/>
                  </a:lnTo>
                  <a:lnTo>
                    <a:pt x="692658" y="1115314"/>
                  </a:lnTo>
                  <a:lnTo>
                    <a:pt x="730123" y="1108329"/>
                  </a:lnTo>
                  <a:close/>
                </a:path>
                <a:path w="13182600" h="1288414">
                  <a:moveTo>
                    <a:pt x="805053" y="1094613"/>
                  </a:moveTo>
                  <a:lnTo>
                    <a:pt x="798195" y="1057148"/>
                  </a:lnTo>
                  <a:lnTo>
                    <a:pt x="760717" y="1064006"/>
                  </a:lnTo>
                  <a:lnTo>
                    <a:pt x="767588" y="1101471"/>
                  </a:lnTo>
                  <a:lnTo>
                    <a:pt x="805053" y="1094613"/>
                  </a:lnTo>
                  <a:close/>
                </a:path>
                <a:path w="13182600" h="1288414">
                  <a:moveTo>
                    <a:pt x="879983" y="1080897"/>
                  </a:moveTo>
                  <a:lnTo>
                    <a:pt x="873125" y="1043432"/>
                  </a:lnTo>
                  <a:lnTo>
                    <a:pt x="835660" y="1050290"/>
                  </a:lnTo>
                  <a:lnTo>
                    <a:pt x="842518" y="1087755"/>
                  </a:lnTo>
                  <a:lnTo>
                    <a:pt x="879983" y="1080897"/>
                  </a:lnTo>
                  <a:close/>
                </a:path>
                <a:path w="13182600" h="1288414">
                  <a:moveTo>
                    <a:pt x="954913" y="1067181"/>
                  </a:moveTo>
                  <a:lnTo>
                    <a:pt x="948055" y="1029716"/>
                  </a:lnTo>
                  <a:lnTo>
                    <a:pt x="910590" y="1036574"/>
                  </a:lnTo>
                  <a:lnTo>
                    <a:pt x="917448" y="1074039"/>
                  </a:lnTo>
                  <a:lnTo>
                    <a:pt x="954913" y="1067181"/>
                  </a:lnTo>
                  <a:close/>
                </a:path>
                <a:path w="13182600" h="1288414">
                  <a:moveTo>
                    <a:pt x="1029970" y="1053465"/>
                  </a:moveTo>
                  <a:lnTo>
                    <a:pt x="1023112" y="1016000"/>
                  </a:lnTo>
                  <a:lnTo>
                    <a:pt x="985520" y="1022858"/>
                  </a:lnTo>
                  <a:lnTo>
                    <a:pt x="992505" y="1060323"/>
                  </a:lnTo>
                  <a:lnTo>
                    <a:pt x="1029970" y="1053465"/>
                  </a:lnTo>
                  <a:close/>
                </a:path>
                <a:path w="13182600" h="1288414">
                  <a:moveTo>
                    <a:pt x="1104900" y="1039749"/>
                  </a:moveTo>
                  <a:lnTo>
                    <a:pt x="1098042" y="1002284"/>
                  </a:lnTo>
                  <a:lnTo>
                    <a:pt x="1060577" y="1009142"/>
                  </a:lnTo>
                  <a:lnTo>
                    <a:pt x="1067435" y="1046607"/>
                  </a:lnTo>
                  <a:lnTo>
                    <a:pt x="1104900" y="1039749"/>
                  </a:lnTo>
                  <a:close/>
                </a:path>
                <a:path w="13182600" h="1288414">
                  <a:moveTo>
                    <a:pt x="1179830" y="1026033"/>
                  </a:moveTo>
                  <a:lnTo>
                    <a:pt x="1172972" y="988568"/>
                  </a:lnTo>
                  <a:lnTo>
                    <a:pt x="1135507" y="995426"/>
                  </a:lnTo>
                  <a:lnTo>
                    <a:pt x="1142365" y="1032891"/>
                  </a:lnTo>
                  <a:lnTo>
                    <a:pt x="1179830" y="1026033"/>
                  </a:lnTo>
                  <a:close/>
                </a:path>
                <a:path w="13182600" h="1288414">
                  <a:moveTo>
                    <a:pt x="1254760" y="1012317"/>
                  </a:moveTo>
                  <a:lnTo>
                    <a:pt x="1247902" y="974852"/>
                  </a:lnTo>
                  <a:lnTo>
                    <a:pt x="1210437" y="981710"/>
                  </a:lnTo>
                  <a:lnTo>
                    <a:pt x="1217295" y="1019175"/>
                  </a:lnTo>
                  <a:lnTo>
                    <a:pt x="1254760" y="1012317"/>
                  </a:lnTo>
                  <a:close/>
                </a:path>
                <a:path w="13182600" h="1288414">
                  <a:moveTo>
                    <a:pt x="1329690" y="998601"/>
                  </a:moveTo>
                  <a:lnTo>
                    <a:pt x="1322832" y="961136"/>
                  </a:lnTo>
                  <a:lnTo>
                    <a:pt x="1285367" y="967994"/>
                  </a:lnTo>
                  <a:lnTo>
                    <a:pt x="1292225" y="1005459"/>
                  </a:lnTo>
                  <a:lnTo>
                    <a:pt x="1329690" y="998601"/>
                  </a:lnTo>
                  <a:close/>
                </a:path>
                <a:path w="13182600" h="1288414">
                  <a:moveTo>
                    <a:pt x="1404747" y="984885"/>
                  </a:moveTo>
                  <a:lnTo>
                    <a:pt x="1397762" y="947293"/>
                  </a:lnTo>
                  <a:lnTo>
                    <a:pt x="1360297" y="954278"/>
                  </a:lnTo>
                  <a:lnTo>
                    <a:pt x="1367155" y="991743"/>
                  </a:lnTo>
                  <a:lnTo>
                    <a:pt x="1404747" y="984885"/>
                  </a:lnTo>
                  <a:close/>
                </a:path>
                <a:path w="13182600" h="1288414">
                  <a:moveTo>
                    <a:pt x="1479677" y="971042"/>
                  </a:moveTo>
                  <a:lnTo>
                    <a:pt x="1472819" y="933577"/>
                  </a:lnTo>
                  <a:lnTo>
                    <a:pt x="1435354" y="940435"/>
                  </a:lnTo>
                  <a:lnTo>
                    <a:pt x="1442212" y="977900"/>
                  </a:lnTo>
                  <a:lnTo>
                    <a:pt x="1479677" y="971042"/>
                  </a:lnTo>
                  <a:close/>
                </a:path>
                <a:path w="13182600" h="1288414">
                  <a:moveTo>
                    <a:pt x="1554607" y="957326"/>
                  </a:moveTo>
                  <a:lnTo>
                    <a:pt x="1547749" y="919861"/>
                  </a:lnTo>
                  <a:lnTo>
                    <a:pt x="1510284" y="926719"/>
                  </a:lnTo>
                  <a:lnTo>
                    <a:pt x="1517142" y="964184"/>
                  </a:lnTo>
                  <a:lnTo>
                    <a:pt x="1554607" y="957326"/>
                  </a:lnTo>
                  <a:close/>
                </a:path>
                <a:path w="13182600" h="1288414">
                  <a:moveTo>
                    <a:pt x="1629537" y="943610"/>
                  </a:moveTo>
                  <a:lnTo>
                    <a:pt x="1622679" y="906145"/>
                  </a:lnTo>
                  <a:lnTo>
                    <a:pt x="1585214" y="913003"/>
                  </a:lnTo>
                  <a:lnTo>
                    <a:pt x="1592072" y="950468"/>
                  </a:lnTo>
                  <a:lnTo>
                    <a:pt x="1629537" y="943610"/>
                  </a:lnTo>
                  <a:close/>
                </a:path>
                <a:path w="13182600" h="1288414">
                  <a:moveTo>
                    <a:pt x="1704467" y="929894"/>
                  </a:moveTo>
                  <a:lnTo>
                    <a:pt x="1697609" y="892429"/>
                  </a:lnTo>
                  <a:lnTo>
                    <a:pt x="1660144" y="899287"/>
                  </a:lnTo>
                  <a:lnTo>
                    <a:pt x="1667002" y="936752"/>
                  </a:lnTo>
                  <a:lnTo>
                    <a:pt x="1704467" y="929894"/>
                  </a:lnTo>
                  <a:close/>
                </a:path>
                <a:path w="13182600" h="1288414">
                  <a:moveTo>
                    <a:pt x="1779397" y="916178"/>
                  </a:moveTo>
                  <a:lnTo>
                    <a:pt x="1772539" y="878713"/>
                  </a:lnTo>
                  <a:lnTo>
                    <a:pt x="1735074" y="885571"/>
                  </a:lnTo>
                  <a:lnTo>
                    <a:pt x="1741932" y="923036"/>
                  </a:lnTo>
                  <a:lnTo>
                    <a:pt x="1779397" y="916178"/>
                  </a:lnTo>
                  <a:close/>
                </a:path>
                <a:path w="13182600" h="1288414">
                  <a:moveTo>
                    <a:pt x="1854454" y="902462"/>
                  </a:moveTo>
                  <a:lnTo>
                    <a:pt x="1847596" y="864997"/>
                  </a:lnTo>
                  <a:lnTo>
                    <a:pt x="1810004" y="871855"/>
                  </a:lnTo>
                  <a:lnTo>
                    <a:pt x="1816989" y="909320"/>
                  </a:lnTo>
                  <a:lnTo>
                    <a:pt x="1854454" y="902462"/>
                  </a:lnTo>
                  <a:close/>
                </a:path>
                <a:path w="13182600" h="1288414">
                  <a:moveTo>
                    <a:pt x="1929384" y="888746"/>
                  </a:moveTo>
                  <a:lnTo>
                    <a:pt x="1922526" y="851281"/>
                  </a:lnTo>
                  <a:lnTo>
                    <a:pt x="1885061" y="858139"/>
                  </a:lnTo>
                  <a:lnTo>
                    <a:pt x="1891919" y="895604"/>
                  </a:lnTo>
                  <a:lnTo>
                    <a:pt x="1929384" y="888746"/>
                  </a:lnTo>
                  <a:close/>
                </a:path>
                <a:path w="13182600" h="1288414">
                  <a:moveTo>
                    <a:pt x="2004314" y="875030"/>
                  </a:moveTo>
                  <a:lnTo>
                    <a:pt x="1997456" y="837565"/>
                  </a:lnTo>
                  <a:lnTo>
                    <a:pt x="1959991" y="844423"/>
                  </a:lnTo>
                  <a:lnTo>
                    <a:pt x="1966849" y="881888"/>
                  </a:lnTo>
                  <a:lnTo>
                    <a:pt x="2004314" y="875030"/>
                  </a:lnTo>
                  <a:close/>
                </a:path>
                <a:path w="13182600" h="1288414">
                  <a:moveTo>
                    <a:pt x="2079244" y="861314"/>
                  </a:moveTo>
                  <a:lnTo>
                    <a:pt x="2072386" y="823849"/>
                  </a:lnTo>
                  <a:lnTo>
                    <a:pt x="2034921" y="830707"/>
                  </a:lnTo>
                  <a:lnTo>
                    <a:pt x="2041779" y="868172"/>
                  </a:lnTo>
                  <a:lnTo>
                    <a:pt x="2079244" y="861314"/>
                  </a:lnTo>
                  <a:close/>
                </a:path>
                <a:path w="13182600" h="1288414">
                  <a:moveTo>
                    <a:pt x="2154174" y="847598"/>
                  </a:moveTo>
                  <a:lnTo>
                    <a:pt x="2147316" y="810006"/>
                  </a:lnTo>
                  <a:lnTo>
                    <a:pt x="2109851" y="816864"/>
                  </a:lnTo>
                  <a:lnTo>
                    <a:pt x="2116709" y="854456"/>
                  </a:lnTo>
                  <a:lnTo>
                    <a:pt x="2154174" y="847598"/>
                  </a:lnTo>
                  <a:close/>
                </a:path>
                <a:path w="13182600" h="1288414">
                  <a:moveTo>
                    <a:pt x="2229231" y="833755"/>
                  </a:moveTo>
                  <a:lnTo>
                    <a:pt x="2222246" y="796290"/>
                  </a:lnTo>
                  <a:lnTo>
                    <a:pt x="2184781" y="803148"/>
                  </a:lnTo>
                  <a:lnTo>
                    <a:pt x="2191639" y="840613"/>
                  </a:lnTo>
                  <a:lnTo>
                    <a:pt x="2229231" y="833755"/>
                  </a:lnTo>
                  <a:close/>
                </a:path>
                <a:path w="13182600" h="1288414">
                  <a:moveTo>
                    <a:pt x="2304161" y="820039"/>
                  </a:moveTo>
                  <a:lnTo>
                    <a:pt x="2297303" y="782574"/>
                  </a:lnTo>
                  <a:lnTo>
                    <a:pt x="2259838" y="789432"/>
                  </a:lnTo>
                  <a:lnTo>
                    <a:pt x="2266696" y="826897"/>
                  </a:lnTo>
                  <a:lnTo>
                    <a:pt x="2304161" y="820039"/>
                  </a:lnTo>
                  <a:close/>
                </a:path>
                <a:path w="13182600" h="1288414">
                  <a:moveTo>
                    <a:pt x="2379091" y="806323"/>
                  </a:moveTo>
                  <a:lnTo>
                    <a:pt x="2372233" y="768858"/>
                  </a:lnTo>
                  <a:lnTo>
                    <a:pt x="2334768" y="775716"/>
                  </a:lnTo>
                  <a:lnTo>
                    <a:pt x="2341626" y="813181"/>
                  </a:lnTo>
                  <a:lnTo>
                    <a:pt x="2379091" y="806323"/>
                  </a:lnTo>
                  <a:close/>
                </a:path>
                <a:path w="13182600" h="1288414">
                  <a:moveTo>
                    <a:pt x="2454021" y="792607"/>
                  </a:moveTo>
                  <a:lnTo>
                    <a:pt x="2447163" y="755142"/>
                  </a:lnTo>
                  <a:lnTo>
                    <a:pt x="2409698" y="762000"/>
                  </a:lnTo>
                  <a:lnTo>
                    <a:pt x="2416556" y="799465"/>
                  </a:lnTo>
                  <a:lnTo>
                    <a:pt x="2454021" y="792607"/>
                  </a:lnTo>
                  <a:close/>
                </a:path>
                <a:path w="13182600" h="1288414">
                  <a:moveTo>
                    <a:pt x="2528951" y="778891"/>
                  </a:moveTo>
                  <a:lnTo>
                    <a:pt x="2522093" y="741426"/>
                  </a:lnTo>
                  <a:lnTo>
                    <a:pt x="2484628" y="748284"/>
                  </a:lnTo>
                  <a:lnTo>
                    <a:pt x="2491486" y="785749"/>
                  </a:lnTo>
                  <a:lnTo>
                    <a:pt x="2528951" y="778891"/>
                  </a:lnTo>
                  <a:close/>
                </a:path>
                <a:path w="13182600" h="1288414">
                  <a:moveTo>
                    <a:pt x="2603881" y="765175"/>
                  </a:moveTo>
                  <a:lnTo>
                    <a:pt x="2597023" y="727710"/>
                  </a:lnTo>
                  <a:lnTo>
                    <a:pt x="2559558" y="734568"/>
                  </a:lnTo>
                  <a:lnTo>
                    <a:pt x="2566416" y="772033"/>
                  </a:lnTo>
                  <a:lnTo>
                    <a:pt x="2603881" y="765175"/>
                  </a:lnTo>
                  <a:close/>
                </a:path>
                <a:path w="13182600" h="1288414">
                  <a:moveTo>
                    <a:pt x="2678938" y="751459"/>
                  </a:moveTo>
                  <a:lnTo>
                    <a:pt x="2672080" y="713994"/>
                  </a:lnTo>
                  <a:lnTo>
                    <a:pt x="2634488" y="720852"/>
                  </a:lnTo>
                  <a:lnTo>
                    <a:pt x="2641473" y="758317"/>
                  </a:lnTo>
                  <a:lnTo>
                    <a:pt x="2678938" y="751459"/>
                  </a:lnTo>
                  <a:close/>
                </a:path>
                <a:path w="13182600" h="1288414">
                  <a:moveTo>
                    <a:pt x="2753868" y="737743"/>
                  </a:moveTo>
                  <a:lnTo>
                    <a:pt x="2747010" y="700278"/>
                  </a:lnTo>
                  <a:lnTo>
                    <a:pt x="2709545" y="707136"/>
                  </a:lnTo>
                  <a:lnTo>
                    <a:pt x="2716403" y="744601"/>
                  </a:lnTo>
                  <a:lnTo>
                    <a:pt x="2753868" y="737743"/>
                  </a:lnTo>
                  <a:close/>
                </a:path>
                <a:path w="13182600" h="1288414">
                  <a:moveTo>
                    <a:pt x="2828798" y="724027"/>
                  </a:moveTo>
                  <a:lnTo>
                    <a:pt x="2821940" y="686562"/>
                  </a:lnTo>
                  <a:lnTo>
                    <a:pt x="2784475" y="693420"/>
                  </a:lnTo>
                  <a:lnTo>
                    <a:pt x="2791333" y="730885"/>
                  </a:lnTo>
                  <a:lnTo>
                    <a:pt x="2828798" y="724027"/>
                  </a:lnTo>
                  <a:close/>
                </a:path>
                <a:path w="13182600" h="1288414">
                  <a:moveTo>
                    <a:pt x="2903728" y="710311"/>
                  </a:moveTo>
                  <a:lnTo>
                    <a:pt x="2896870" y="672719"/>
                  </a:lnTo>
                  <a:lnTo>
                    <a:pt x="2859405" y="679577"/>
                  </a:lnTo>
                  <a:lnTo>
                    <a:pt x="2866263" y="717169"/>
                  </a:lnTo>
                  <a:lnTo>
                    <a:pt x="2903728" y="710311"/>
                  </a:lnTo>
                  <a:close/>
                </a:path>
                <a:path w="13182600" h="1288414">
                  <a:moveTo>
                    <a:pt x="2978658" y="696468"/>
                  </a:moveTo>
                  <a:lnTo>
                    <a:pt x="2971800" y="659003"/>
                  </a:lnTo>
                  <a:lnTo>
                    <a:pt x="2934335" y="665861"/>
                  </a:lnTo>
                  <a:lnTo>
                    <a:pt x="2941193" y="703326"/>
                  </a:lnTo>
                  <a:lnTo>
                    <a:pt x="2978658" y="696468"/>
                  </a:lnTo>
                  <a:close/>
                </a:path>
                <a:path w="13182600" h="1288414">
                  <a:moveTo>
                    <a:pt x="3053715" y="682752"/>
                  </a:moveTo>
                  <a:lnTo>
                    <a:pt x="3046730" y="645287"/>
                  </a:lnTo>
                  <a:lnTo>
                    <a:pt x="3009265" y="652145"/>
                  </a:lnTo>
                  <a:lnTo>
                    <a:pt x="3016123" y="689610"/>
                  </a:lnTo>
                  <a:lnTo>
                    <a:pt x="3053715" y="682752"/>
                  </a:lnTo>
                  <a:close/>
                </a:path>
                <a:path w="13182600" h="1288414">
                  <a:moveTo>
                    <a:pt x="3128645" y="669036"/>
                  </a:moveTo>
                  <a:lnTo>
                    <a:pt x="3121787" y="631571"/>
                  </a:lnTo>
                  <a:lnTo>
                    <a:pt x="3084322" y="638429"/>
                  </a:lnTo>
                  <a:lnTo>
                    <a:pt x="3091180" y="675894"/>
                  </a:lnTo>
                  <a:lnTo>
                    <a:pt x="3128645" y="669036"/>
                  </a:lnTo>
                  <a:close/>
                </a:path>
                <a:path w="13182600" h="1288414">
                  <a:moveTo>
                    <a:pt x="3203575" y="655320"/>
                  </a:moveTo>
                  <a:lnTo>
                    <a:pt x="3196717" y="617855"/>
                  </a:lnTo>
                  <a:lnTo>
                    <a:pt x="3159252" y="624713"/>
                  </a:lnTo>
                  <a:lnTo>
                    <a:pt x="3166110" y="662178"/>
                  </a:lnTo>
                  <a:lnTo>
                    <a:pt x="3203575" y="655320"/>
                  </a:lnTo>
                  <a:close/>
                </a:path>
                <a:path w="13182600" h="1288414">
                  <a:moveTo>
                    <a:pt x="3278505" y="641604"/>
                  </a:moveTo>
                  <a:lnTo>
                    <a:pt x="3271647" y="604139"/>
                  </a:lnTo>
                  <a:lnTo>
                    <a:pt x="3234182" y="610997"/>
                  </a:lnTo>
                  <a:lnTo>
                    <a:pt x="3241040" y="648462"/>
                  </a:lnTo>
                  <a:lnTo>
                    <a:pt x="3278505" y="641604"/>
                  </a:lnTo>
                  <a:close/>
                </a:path>
                <a:path w="13182600" h="1288414">
                  <a:moveTo>
                    <a:pt x="3353435" y="627888"/>
                  </a:moveTo>
                  <a:lnTo>
                    <a:pt x="3346577" y="590423"/>
                  </a:lnTo>
                  <a:lnTo>
                    <a:pt x="3309112" y="597281"/>
                  </a:lnTo>
                  <a:lnTo>
                    <a:pt x="3315970" y="634746"/>
                  </a:lnTo>
                  <a:lnTo>
                    <a:pt x="3353435" y="627888"/>
                  </a:lnTo>
                  <a:close/>
                </a:path>
                <a:path w="13182600" h="1288414">
                  <a:moveTo>
                    <a:pt x="3428365" y="614172"/>
                  </a:moveTo>
                  <a:lnTo>
                    <a:pt x="3421507" y="576707"/>
                  </a:lnTo>
                  <a:lnTo>
                    <a:pt x="3384042" y="583565"/>
                  </a:lnTo>
                  <a:lnTo>
                    <a:pt x="3390900" y="621030"/>
                  </a:lnTo>
                  <a:lnTo>
                    <a:pt x="3428365" y="614172"/>
                  </a:lnTo>
                  <a:close/>
                </a:path>
                <a:path w="13182600" h="1288414">
                  <a:moveTo>
                    <a:pt x="3503422" y="600456"/>
                  </a:moveTo>
                  <a:lnTo>
                    <a:pt x="3496564" y="562991"/>
                  </a:lnTo>
                  <a:lnTo>
                    <a:pt x="3458972" y="569849"/>
                  </a:lnTo>
                  <a:lnTo>
                    <a:pt x="3465957" y="607314"/>
                  </a:lnTo>
                  <a:lnTo>
                    <a:pt x="3503422" y="600456"/>
                  </a:lnTo>
                  <a:close/>
                </a:path>
                <a:path w="13182600" h="1288414">
                  <a:moveTo>
                    <a:pt x="3578352" y="586740"/>
                  </a:moveTo>
                  <a:lnTo>
                    <a:pt x="3571494" y="549275"/>
                  </a:lnTo>
                  <a:lnTo>
                    <a:pt x="3534029" y="556133"/>
                  </a:lnTo>
                  <a:lnTo>
                    <a:pt x="3540887" y="593598"/>
                  </a:lnTo>
                  <a:lnTo>
                    <a:pt x="3578352" y="586740"/>
                  </a:lnTo>
                  <a:close/>
                </a:path>
                <a:path w="13182600" h="1288414">
                  <a:moveTo>
                    <a:pt x="3653282" y="572897"/>
                  </a:moveTo>
                  <a:lnTo>
                    <a:pt x="3646424" y="535432"/>
                  </a:lnTo>
                  <a:lnTo>
                    <a:pt x="3608959" y="542290"/>
                  </a:lnTo>
                  <a:lnTo>
                    <a:pt x="3615817" y="579882"/>
                  </a:lnTo>
                  <a:lnTo>
                    <a:pt x="3653282" y="572897"/>
                  </a:lnTo>
                  <a:close/>
                </a:path>
                <a:path w="13182600" h="1288414">
                  <a:moveTo>
                    <a:pt x="3728212" y="559181"/>
                  </a:moveTo>
                  <a:lnTo>
                    <a:pt x="3721354" y="521716"/>
                  </a:lnTo>
                  <a:lnTo>
                    <a:pt x="3683889" y="528574"/>
                  </a:lnTo>
                  <a:lnTo>
                    <a:pt x="3690747" y="566039"/>
                  </a:lnTo>
                  <a:lnTo>
                    <a:pt x="3728212" y="559181"/>
                  </a:lnTo>
                  <a:close/>
                </a:path>
                <a:path w="13182600" h="1288414">
                  <a:moveTo>
                    <a:pt x="3803142" y="545465"/>
                  </a:moveTo>
                  <a:lnTo>
                    <a:pt x="3796284" y="508000"/>
                  </a:lnTo>
                  <a:lnTo>
                    <a:pt x="3758819" y="514858"/>
                  </a:lnTo>
                  <a:lnTo>
                    <a:pt x="3765677" y="552323"/>
                  </a:lnTo>
                  <a:lnTo>
                    <a:pt x="3803142" y="545465"/>
                  </a:lnTo>
                  <a:close/>
                </a:path>
                <a:path w="13182600" h="1288414">
                  <a:moveTo>
                    <a:pt x="3878199" y="531749"/>
                  </a:moveTo>
                  <a:lnTo>
                    <a:pt x="3871214" y="494284"/>
                  </a:lnTo>
                  <a:lnTo>
                    <a:pt x="3833749" y="501142"/>
                  </a:lnTo>
                  <a:lnTo>
                    <a:pt x="3840607" y="538607"/>
                  </a:lnTo>
                  <a:lnTo>
                    <a:pt x="3878199" y="531749"/>
                  </a:lnTo>
                  <a:close/>
                </a:path>
                <a:path w="13182600" h="1288414">
                  <a:moveTo>
                    <a:pt x="3953129" y="518033"/>
                  </a:moveTo>
                  <a:lnTo>
                    <a:pt x="3946271" y="480568"/>
                  </a:lnTo>
                  <a:lnTo>
                    <a:pt x="3908806" y="487426"/>
                  </a:lnTo>
                  <a:lnTo>
                    <a:pt x="3915664" y="524891"/>
                  </a:lnTo>
                  <a:lnTo>
                    <a:pt x="3953129" y="518033"/>
                  </a:lnTo>
                  <a:close/>
                </a:path>
                <a:path w="13182600" h="1288414">
                  <a:moveTo>
                    <a:pt x="4028059" y="504317"/>
                  </a:moveTo>
                  <a:lnTo>
                    <a:pt x="4021201" y="466852"/>
                  </a:lnTo>
                  <a:lnTo>
                    <a:pt x="3983736" y="473710"/>
                  </a:lnTo>
                  <a:lnTo>
                    <a:pt x="3990594" y="511175"/>
                  </a:lnTo>
                  <a:lnTo>
                    <a:pt x="4028059" y="504317"/>
                  </a:lnTo>
                  <a:close/>
                </a:path>
                <a:path w="13182600" h="1288414">
                  <a:moveTo>
                    <a:pt x="4102989" y="490601"/>
                  </a:moveTo>
                  <a:lnTo>
                    <a:pt x="4096131" y="453136"/>
                  </a:lnTo>
                  <a:lnTo>
                    <a:pt x="4058666" y="459994"/>
                  </a:lnTo>
                  <a:lnTo>
                    <a:pt x="4065511" y="497459"/>
                  </a:lnTo>
                  <a:lnTo>
                    <a:pt x="4102989" y="490601"/>
                  </a:lnTo>
                  <a:close/>
                </a:path>
                <a:path w="13182600" h="1288414">
                  <a:moveTo>
                    <a:pt x="4174109" y="1184275"/>
                  </a:moveTo>
                  <a:lnTo>
                    <a:pt x="4157726" y="1149985"/>
                  </a:lnTo>
                  <a:lnTo>
                    <a:pt x="4123309" y="1166368"/>
                  </a:lnTo>
                  <a:lnTo>
                    <a:pt x="4139692" y="1200658"/>
                  </a:lnTo>
                  <a:lnTo>
                    <a:pt x="4174109" y="1184275"/>
                  </a:lnTo>
                  <a:close/>
                </a:path>
                <a:path w="13182600" h="1288414">
                  <a:moveTo>
                    <a:pt x="4177919" y="476885"/>
                  </a:moveTo>
                  <a:lnTo>
                    <a:pt x="4171061" y="439420"/>
                  </a:lnTo>
                  <a:lnTo>
                    <a:pt x="4133596" y="446278"/>
                  </a:lnTo>
                  <a:lnTo>
                    <a:pt x="4140454" y="483743"/>
                  </a:lnTo>
                  <a:lnTo>
                    <a:pt x="4177919" y="476885"/>
                  </a:lnTo>
                  <a:close/>
                </a:path>
                <a:path w="13182600" h="1288414">
                  <a:moveTo>
                    <a:pt x="4191787" y="1235265"/>
                  </a:moveTo>
                  <a:lnTo>
                    <a:pt x="4101554" y="1197825"/>
                  </a:lnTo>
                  <a:lnTo>
                    <a:pt x="4108031" y="1182751"/>
                  </a:lnTo>
                  <a:lnTo>
                    <a:pt x="4132961" y="1124839"/>
                  </a:lnTo>
                  <a:lnTo>
                    <a:pt x="4115638" y="1098245"/>
                  </a:lnTo>
                  <a:lnTo>
                    <a:pt x="4108450" y="1099591"/>
                  </a:lnTo>
                  <a:lnTo>
                    <a:pt x="4102290" y="1103528"/>
                  </a:lnTo>
                  <a:lnTo>
                    <a:pt x="4098036" y="1109726"/>
                  </a:lnTo>
                  <a:lnTo>
                    <a:pt x="4049268" y="1222756"/>
                  </a:lnTo>
                  <a:lnTo>
                    <a:pt x="4167759" y="1256030"/>
                  </a:lnTo>
                  <a:lnTo>
                    <a:pt x="4175302" y="1256576"/>
                  </a:lnTo>
                  <a:lnTo>
                    <a:pt x="4182211" y="1254290"/>
                  </a:lnTo>
                  <a:lnTo>
                    <a:pt x="4187774" y="1249565"/>
                  </a:lnTo>
                  <a:lnTo>
                    <a:pt x="4191254" y="1242822"/>
                  </a:lnTo>
                  <a:lnTo>
                    <a:pt x="4191787" y="1235265"/>
                  </a:lnTo>
                  <a:close/>
                </a:path>
                <a:path w="13182600" h="1288414">
                  <a:moveTo>
                    <a:pt x="4242816" y="1151509"/>
                  </a:moveTo>
                  <a:lnTo>
                    <a:pt x="4226433" y="1117092"/>
                  </a:lnTo>
                  <a:lnTo>
                    <a:pt x="4192016" y="1133475"/>
                  </a:lnTo>
                  <a:lnTo>
                    <a:pt x="4208526" y="1167892"/>
                  </a:lnTo>
                  <a:lnTo>
                    <a:pt x="4242816" y="1151509"/>
                  </a:lnTo>
                  <a:close/>
                </a:path>
                <a:path w="13182600" h="1288414">
                  <a:moveTo>
                    <a:pt x="4252849" y="463169"/>
                  </a:moveTo>
                  <a:lnTo>
                    <a:pt x="4245991" y="425704"/>
                  </a:lnTo>
                  <a:lnTo>
                    <a:pt x="4208526" y="432562"/>
                  </a:lnTo>
                  <a:lnTo>
                    <a:pt x="4215384" y="470027"/>
                  </a:lnTo>
                  <a:lnTo>
                    <a:pt x="4252849" y="463169"/>
                  </a:lnTo>
                  <a:close/>
                </a:path>
                <a:path w="13182600" h="1288414">
                  <a:moveTo>
                    <a:pt x="4311650" y="1118743"/>
                  </a:moveTo>
                  <a:lnTo>
                    <a:pt x="4295267" y="1084326"/>
                  </a:lnTo>
                  <a:lnTo>
                    <a:pt x="4260850" y="1100709"/>
                  </a:lnTo>
                  <a:lnTo>
                    <a:pt x="4277233" y="1135126"/>
                  </a:lnTo>
                  <a:lnTo>
                    <a:pt x="4311650" y="1118743"/>
                  </a:lnTo>
                  <a:close/>
                </a:path>
                <a:path w="13182600" h="1288414">
                  <a:moveTo>
                    <a:pt x="4327906" y="449453"/>
                  </a:moveTo>
                  <a:lnTo>
                    <a:pt x="4321048" y="411861"/>
                  </a:lnTo>
                  <a:lnTo>
                    <a:pt x="4283456" y="418846"/>
                  </a:lnTo>
                  <a:lnTo>
                    <a:pt x="4290441" y="456311"/>
                  </a:lnTo>
                  <a:lnTo>
                    <a:pt x="4327906" y="449453"/>
                  </a:lnTo>
                  <a:close/>
                </a:path>
                <a:path w="13182600" h="1288414">
                  <a:moveTo>
                    <a:pt x="4380357" y="1085850"/>
                  </a:moveTo>
                  <a:lnTo>
                    <a:pt x="4363974" y="1051560"/>
                  </a:lnTo>
                  <a:lnTo>
                    <a:pt x="4329684" y="1067943"/>
                  </a:lnTo>
                  <a:lnTo>
                    <a:pt x="4346067" y="1102233"/>
                  </a:lnTo>
                  <a:lnTo>
                    <a:pt x="4380357" y="1085850"/>
                  </a:lnTo>
                  <a:close/>
                </a:path>
                <a:path w="13182600" h="1288414">
                  <a:moveTo>
                    <a:pt x="4402836" y="435610"/>
                  </a:moveTo>
                  <a:lnTo>
                    <a:pt x="4395978" y="398145"/>
                  </a:lnTo>
                  <a:lnTo>
                    <a:pt x="4358513" y="405003"/>
                  </a:lnTo>
                  <a:lnTo>
                    <a:pt x="4365371" y="442595"/>
                  </a:lnTo>
                  <a:lnTo>
                    <a:pt x="4402836" y="435610"/>
                  </a:lnTo>
                  <a:close/>
                </a:path>
                <a:path w="13182600" h="1288414">
                  <a:moveTo>
                    <a:pt x="4449191" y="1053084"/>
                  </a:moveTo>
                  <a:lnTo>
                    <a:pt x="4432808" y="1018667"/>
                  </a:lnTo>
                  <a:lnTo>
                    <a:pt x="4398391" y="1035050"/>
                  </a:lnTo>
                  <a:lnTo>
                    <a:pt x="4414774" y="1069467"/>
                  </a:lnTo>
                  <a:lnTo>
                    <a:pt x="4449191" y="1053084"/>
                  </a:lnTo>
                  <a:close/>
                </a:path>
                <a:path w="13182600" h="1288414">
                  <a:moveTo>
                    <a:pt x="4477766" y="421894"/>
                  </a:moveTo>
                  <a:lnTo>
                    <a:pt x="4470908" y="384429"/>
                  </a:lnTo>
                  <a:lnTo>
                    <a:pt x="4433443" y="391287"/>
                  </a:lnTo>
                  <a:lnTo>
                    <a:pt x="4440301" y="428752"/>
                  </a:lnTo>
                  <a:lnTo>
                    <a:pt x="4477766" y="421894"/>
                  </a:lnTo>
                  <a:close/>
                </a:path>
                <a:path w="13182600" h="1288414">
                  <a:moveTo>
                    <a:pt x="4518025" y="1020318"/>
                  </a:moveTo>
                  <a:lnTo>
                    <a:pt x="4501515" y="985901"/>
                  </a:lnTo>
                  <a:lnTo>
                    <a:pt x="4467225" y="1002284"/>
                  </a:lnTo>
                  <a:lnTo>
                    <a:pt x="4483608" y="1036701"/>
                  </a:lnTo>
                  <a:lnTo>
                    <a:pt x="4518025" y="1020318"/>
                  </a:lnTo>
                  <a:close/>
                </a:path>
                <a:path w="13182600" h="1288414">
                  <a:moveTo>
                    <a:pt x="4552696" y="408178"/>
                  </a:moveTo>
                  <a:lnTo>
                    <a:pt x="4545838" y="370713"/>
                  </a:lnTo>
                  <a:lnTo>
                    <a:pt x="4508373" y="377571"/>
                  </a:lnTo>
                  <a:lnTo>
                    <a:pt x="4515231" y="415036"/>
                  </a:lnTo>
                  <a:lnTo>
                    <a:pt x="4552696" y="408178"/>
                  </a:lnTo>
                  <a:close/>
                </a:path>
                <a:path w="13182600" h="1288414">
                  <a:moveTo>
                    <a:pt x="4586732" y="987425"/>
                  </a:moveTo>
                  <a:lnTo>
                    <a:pt x="4570349" y="953008"/>
                  </a:lnTo>
                  <a:lnTo>
                    <a:pt x="4535932" y="969518"/>
                  </a:lnTo>
                  <a:lnTo>
                    <a:pt x="4552315" y="1003808"/>
                  </a:lnTo>
                  <a:lnTo>
                    <a:pt x="4586732" y="987425"/>
                  </a:lnTo>
                  <a:close/>
                </a:path>
                <a:path w="13182600" h="1288414">
                  <a:moveTo>
                    <a:pt x="4627626" y="394462"/>
                  </a:moveTo>
                  <a:lnTo>
                    <a:pt x="4620768" y="356997"/>
                  </a:lnTo>
                  <a:lnTo>
                    <a:pt x="4583303" y="363855"/>
                  </a:lnTo>
                  <a:lnTo>
                    <a:pt x="4590161" y="401320"/>
                  </a:lnTo>
                  <a:lnTo>
                    <a:pt x="4627626" y="394462"/>
                  </a:lnTo>
                  <a:close/>
                </a:path>
                <a:path w="13182600" h="1288414">
                  <a:moveTo>
                    <a:pt x="4655566" y="954659"/>
                  </a:moveTo>
                  <a:lnTo>
                    <a:pt x="4639056" y="920242"/>
                  </a:lnTo>
                  <a:lnTo>
                    <a:pt x="4604766" y="936625"/>
                  </a:lnTo>
                  <a:lnTo>
                    <a:pt x="4621149" y="971042"/>
                  </a:lnTo>
                  <a:lnTo>
                    <a:pt x="4655566" y="954659"/>
                  </a:lnTo>
                  <a:close/>
                </a:path>
                <a:path w="13182600" h="1288414">
                  <a:moveTo>
                    <a:pt x="4702683" y="380746"/>
                  </a:moveTo>
                  <a:lnTo>
                    <a:pt x="4695698" y="343281"/>
                  </a:lnTo>
                  <a:lnTo>
                    <a:pt x="4658233" y="350139"/>
                  </a:lnTo>
                  <a:lnTo>
                    <a:pt x="4665091" y="387604"/>
                  </a:lnTo>
                  <a:lnTo>
                    <a:pt x="4702683" y="380746"/>
                  </a:lnTo>
                  <a:close/>
                </a:path>
                <a:path w="13182600" h="1288414">
                  <a:moveTo>
                    <a:pt x="4724273" y="921893"/>
                  </a:moveTo>
                  <a:lnTo>
                    <a:pt x="4707890" y="887476"/>
                  </a:lnTo>
                  <a:lnTo>
                    <a:pt x="4673473" y="903859"/>
                  </a:lnTo>
                  <a:lnTo>
                    <a:pt x="4689856" y="938276"/>
                  </a:lnTo>
                  <a:lnTo>
                    <a:pt x="4724273" y="921893"/>
                  </a:lnTo>
                  <a:close/>
                </a:path>
                <a:path w="13182600" h="1288414">
                  <a:moveTo>
                    <a:pt x="4777613" y="367030"/>
                  </a:moveTo>
                  <a:lnTo>
                    <a:pt x="4770755" y="329565"/>
                  </a:lnTo>
                  <a:lnTo>
                    <a:pt x="4733290" y="336423"/>
                  </a:lnTo>
                  <a:lnTo>
                    <a:pt x="4740148" y="373888"/>
                  </a:lnTo>
                  <a:lnTo>
                    <a:pt x="4777613" y="367030"/>
                  </a:lnTo>
                  <a:close/>
                </a:path>
                <a:path w="13182600" h="1288414">
                  <a:moveTo>
                    <a:pt x="4793107" y="889000"/>
                  </a:moveTo>
                  <a:lnTo>
                    <a:pt x="4776724" y="854583"/>
                  </a:lnTo>
                  <a:lnTo>
                    <a:pt x="4742307" y="871093"/>
                  </a:lnTo>
                  <a:lnTo>
                    <a:pt x="4758690" y="905383"/>
                  </a:lnTo>
                  <a:lnTo>
                    <a:pt x="4793107" y="889000"/>
                  </a:lnTo>
                  <a:close/>
                </a:path>
                <a:path w="13182600" h="1288414">
                  <a:moveTo>
                    <a:pt x="4852543" y="353314"/>
                  </a:moveTo>
                  <a:lnTo>
                    <a:pt x="4845685" y="315849"/>
                  </a:lnTo>
                  <a:lnTo>
                    <a:pt x="4808220" y="322707"/>
                  </a:lnTo>
                  <a:lnTo>
                    <a:pt x="4815078" y="360172"/>
                  </a:lnTo>
                  <a:lnTo>
                    <a:pt x="4852543" y="353314"/>
                  </a:lnTo>
                  <a:close/>
                </a:path>
                <a:path w="13182600" h="1288414">
                  <a:moveTo>
                    <a:pt x="4861814" y="856234"/>
                  </a:moveTo>
                  <a:lnTo>
                    <a:pt x="4845431" y="821817"/>
                  </a:lnTo>
                  <a:lnTo>
                    <a:pt x="4811014" y="838200"/>
                  </a:lnTo>
                  <a:lnTo>
                    <a:pt x="4827397" y="872617"/>
                  </a:lnTo>
                  <a:lnTo>
                    <a:pt x="4861814" y="856234"/>
                  </a:lnTo>
                  <a:close/>
                </a:path>
                <a:path w="13182600" h="1288414">
                  <a:moveTo>
                    <a:pt x="4927473" y="339598"/>
                  </a:moveTo>
                  <a:lnTo>
                    <a:pt x="4920615" y="302133"/>
                  </a:lnTo>
                  <a:lnTo>
                    <a:pt x="4883150" y="308991"/>
                  </a:lnTo>
                  <a:lnTo>
                    <a:pt x="4890008" y="346456"/>
                  </a:lnTo>
                  <a:lnTo>
                    <a:pt x="4927473" y="339598"/>
                  </a:lnTo>
                  <a:close/>
                </a:path>
                <a:path w="13182600" h="1288414">
                  <a:moveTo>
                    <a:pt x="4930648" y="823468"/>
                  </a:moveTo>
                  <a:lnTo>
                    <a:pt x="4914265" y="789051"/>
                  </a:lnTo>
                  <a:lnTo>
                    <a:pt x="4879848" y="805434"/>
                  </a:lnTo>
                  <a:lnTo>
                    <a:pt x="4896231" y="839851"/>
                  </a:lnTo>
                  <a:lnTo>
                    <a:pt x="4930648" y="823468"/>
                  </a:lnTo>
                  <a:close/>
                </a:path>
                <a:path w="13182600" h="1288414">
                  <a:moveTo>
                    <a:pt x="4999355" y="790575"/>
                  </a:moveTo>
                  <a:lnTo>
                    <a:pt x="4982972" y="756158"/>
                  </a:lnTo>
                  <a:lnTo>
                    <a:pt x="4948555" y="772668"/>
                  </a:lnTo>
                  <a:lnTo>
                    <a:pt x="4965065" y="806958"/>
                  </a:lnTo>
                  <a:lnTo>
                    <a:pt x="4999355" y="790575"/>
                  </a:lnTo>
                  <a:close/>
                </a:path>
                <a:path w="13182600" h="1288414">
                  <a:moveTo>
                    <a:pt x="5002403" y="325882"/>
                  </a:moveTo>
                  <a:lnTo>
                    <a:pt x="4995545" y="288417"/>
                  </a:lnTo>
                  <a:lnTo>
                    <a:pt x="4958080" y="295275"/>
                  </a:lnTo>
                  <a:lnTo>
                    <a:pt x="4964938" y="332740"/>
                  </a:lnTo>
                  <a:lnTo>
                    <a:pt x="5002403" y="325882"/>
                  </a:lnTo>
                  <a:close/>
                </a:path>
                <a:path w="13182600" h="1288414">
                  <a:moveTo>
                    <a:pt x="5068189" y="757809"/>
                  </a:moveTo>
                  <a:lnTo>
                    <a:pt x="5051806" y="723392"/>
                  </a:lnTo>
                  <a:lnTo>
                    <a:pt x="5017389" y="739775"/>
                  </a:lnTo>
                  <a:lnTo>
                    <a:pt x="5033772" y="774192"/>
                  </a:lnTo>
                  <a:lnTo>
                    <a:pt x="5068189" y="757809"/>
                  </a:lnTo>
                  <a:close/>
                </a:path>
                <a:path w="13182600" h="1288414">
                  <a:moveTo>
                    <a:pt x="5077333" y="312166"/>
                  </a:moveTo>
                  <a:lnTo>
                    <a:pt x="5070475" y="274574"/>
                  </a:lnTo>
                  <a:lnTo>
                    <a:pt x="5033010" y="281559"/>
                  </a:lnTo>
                  <a:lnTo>
                    <a:pt x="5039868" y="319024"/>
                  </a:lnTo>
                  <a:lnTo>
                    <a:pt x="5077333" y="312166"/>
                  </a:lnTo>
                  <a:close/>
                </a:path>
                <a:path w="13182600" h="1288414">
                  <a:moveTo>
                    <a:pt x="5136896" y="725043"/>
                  </a:moveTo>
                  <a:lnTo>
                    <a:pt x="5120513" y="690626"/>
                  </a:lnTo>
                  <a:lnTo>
                    <a:pt x="5086096" y="707009"/>
                  </a:lnTo>
                  <a:lnTo>
                    <a:pt x="5102606" y="741426"/>
                  </a:lnTo>
                  <a:lnTo>
                    <a:pt x="5136896" y="725043"/>
                  </a:lnTo>
                  <a:close/>
                </a:path>
                <a:path w="13182600" h="1288414">
                  <a:moveTo>
                    <a:pt x="5152390" y="298323"/>
                  </a:moveTo>
                  <a:lnTo>
                    <a:pt x="5145532" y="260858"/>
                  </a:lnTo>
                  <a:lnTo>
                    <a:pt x="5107940" y="267716"/>
                  </a:lnTo>
                  <a:lnTo>
                    <a:pt x="5114925" y="305308"/>
                  </a:lnTo>
                  <a:lnTo>
                    <a:pt x="5152390" y="298323"/>
                  </a:lnTo>
                  <a:close/>
                </a:path>
                <a:path w="13182600" h="1288414">
                  <a:moveTo>
                    <a:pt x="5205730" y="692150"/>
                  </a:moveTo>
                  <a:lnTo>
                    <a:pt x="5189347" y="657733"/>
                  </a:lnTo>
                  <a:lnTo>
                    <a:pt x="5154930" y="674243"/>
                  </a:lnTo>
                  <a:lnTo>
                    <a:pt x="5171313" y="708533"/>
                  </a:lnTo>
                  <a:lnTo>
                    <a:pt x="5205730" y="692150"/>
                  </a:lnTo>
                  <a:close/>
                </a:path>
                <a:path w="13182600" h="1288414">
                  <a:moveTo>
                    <a:pt x="5227320" y="284607"/>
                  </a:moveTo>
                  <a:lnTo>
                    <a:pt x="5220462" y="247142"/>
                  </a:lnTo>
                  <a:lnTo>
                    <a:pt x="5182997" y="254000"/>
                  </a:lnTo>
                  <a:lnTo>
                    <a:pt x="5189855" y="291465"/>
                  </a:lnTo>
                  <a:lnTo>
                    <a:pt x="5227320" y="284607"/>
                  </a:lnTo>
                  <a:close/>
                </a:path>
                <a:path w="13182600" h="1288414">
                  <a:moveTo>
                    <a:pt x="5274437" y="659384"/>
                  </a:moveTo>
                  <a:lnTo>
                    <a:pt x="5258054" y="624967"/>
                  </a:lnTo>
                  <a:lnTo>
                    <a:pt x="5223764" y="641350"/>
                  </a:lnTo>
                  <a:lnTo>
                    <a:pt x="5240147" y="675767"/>
                  </a:lnTo>
                  <a:lnTo>
                    <a:pt x="5274437" y="659384"/>
                  </a:lnTo>
                  <a:close/>
                </a:path>
                <a:path w="13182600" h="1288414">
                  <a:moveTo>
                    <a:pt x="5302250" y="270891"/>
                  </a:moveTo>
                  <a:lnTo>
                    <a:pt x="5295392" y="233426"/>
                  </a:lnTo>
                  <a:lnTo>
                    <a:pt x="5257927" y="240284"/>
                  </a:lnTo>
                  <a:lnTo>
                    <a:pt x="5264785" y="277749"/>
                  </a:lnTo>
                  <a:lnTo>
                    <a:pt x="5302250" y="270891"/>
                  </a:lnTo>
                  <a:close/>
                </a:path>
                <a:path w="13182600" h="1288414">
                  <a:moveTo>
                    <a:pt x="5343271" y="626491"/>
                  </a:moveTo>
                  <a:lnTo>
                    <a:pt x="5326888" y="592201"/>
                  </a:lnTo>
                  <a:lnTo>
                    <a:pt x="5292471" y="608584"/>
                  </a:lnTo>
                  <a:lnTo>
                    <a:pt x="5308854" y="643001"/>
                  </a:lnTo>
                  <a:lnTo>
                    <a:pt x="5343271" y="626491"/>
                  </a:lnTo>
                  <a:close/>
                </a:path>
                <a:path w="13182600" h="1288414">
                  <a:moveTo>
                    <a:pt x="5377180" y="257175"/>
                  </a:moveTo>
                  <a:lnTo>
                    <a:pt x="5370322" y="219710"/>
                  </a:lnTo>
                  <a:lnTo>
                    <a:pt x="5332857" y="226568"/>
                  </a:lnTo>
                  <a:lnTo>
                    <a:pt x="5339715" y="264033"/>
                  </a:lnTo>
                  <a:lnTo>
                    <a:pt x="5377180" y="257175"/>
                  </a:lnTo>
                  <a:close/>
                </a:path>
                <a:path w="13182600" h="1288414">
                  <a:moveTo>
                    <a:pt x="5412105" y="593725"/>
                  </a:moveTo>
                  <a:lnTo>
                    <a:pt x="5395595" y="559308"/>
                  </a:lnTo>
                  <a:lnTo>
                    <a:pt x="5361305" y="575818"/>
                  </a:lnTo>
                  <a:lnTo>
                    <a:pt x="5377688" y="610108"/>
                  </a:lnTo>
                  <a:lnTo>
                    <a:pt x="5412105" y="593725"/>
                  </a:lnTo>
                  <a:close/>
                </a:path>
                <a:path w="13182600" h="1288414">
                  <a:moveTo>
                    <a:pt x="5452110" y="243459"/>
                  </a:moveTo>
                  <a:lnTo>
                    <a:pt x="5445252" y="205994"/>
                  </a:lnTo>
                  <a:lnTo>
                    <a:pt x="5407787" y="212852"/>
                  </a:lnTo>
                  <a:lnTo>
                    <a:pt x="5414645" y="250317"/>
                  </a:lnTo>
                  <a:lnTo>
                    <a:pt x="5452110" y="243459"/>
                  </a:lnTo>
                  <a:close/>
                </a:path>
                <a:path w="13182600" h="1288414">
                  <a:moveTo>
                    <a:pt x="5480812" y="560959"/>
                  </a:moveTo>
                  <a:lnTo>
                    <a:pt x="5464429" y="526542"/>
                  </a:lnTo>
                  <a:lnTo>
                    <a:pt x="5430012" y="542925"/>
                  </a:lnTo>
                  <a:lnTo>
                    <a:pt x="5446395" y="577342"/>
                  </a:lnTo>
                  <a:lnTo>
                    <a:pt x="5480812" y="560959"/>
                  </a:lnTo>
                  <a:close/>
                </a:path>
                <a:path w="13182600" h="1288414">
                  <a:moveTo>
                    <a:pt x="5527167" y="229743"/>
                  </a:moveTo>
                  <a:lnTo>
                    <a:pt x="5520182" y="192278"/>
                  </a:lnTo>
                  <a:lnTo>
                    <a:pt x="5482717" y="199136"/>
                  </a:lnTo>
                  <a:lnTo>
                    <a:pt x="5489575" y="236601"/>
                  </a:lnTo>
                  <a:lnTo>
                    <a:pt x="5527167" y="229743"/>
                  </a:lnTo>
                  <a:close/>
                </a:path>
                <a:path w="13182600" h="1288414">
                  <a:moveTo>
                    <a:pt x="5549646" y="528066"/>
                  </a:moveTo>
                  <a:lnTo>
                    <a:pt x="5533136" y="493776"/>
                  </a:lnTo>
                  <a:lnTo>
                    <a:pt x="5498846" y="510159"/>
                  </a:lnTo>
                  <a:lnTo>
                    <a:pt x="5515229" y="544576"/>
                  </a:lnTo>
                  <a:lnTo>
                    <a:pt x="5549646" y="528066"/>
                  </a:lnTo>
                  <a:close/>
                </a:path>
                <a:path w="13182600" h="1288414">
                  <a:moveTo>
                    <a:pt x="5602097" y="216027"/>
                  </a:moveTo>
                  <a:lnTo>
                    <a:pt x="5595239" y="178562"/>
                  </a:lnTo>
                  <a:lnTo>
                    <a:pt x="5557774" y="185420"/>
                  </a:lnTo>
                  <a:lnTo>
                    <a:pt x="5564632" y="222885"/>
                  </a:lnTo>
                  <a:lnTo>
                    <a:pt x="5602097" y="216027"/>
                  </a:lnTo>
                  <a:close/>
                </a:path>
                <a:path w="13182600" h="1288414">
                  <a:moveTo>
                    <a:pt x="5618353" y="495300"/>
                  </a:moveTo>
                  <a:lnTo>
                    <a:pt x="5601970" y="460883"/>
                  </a:lnTo>
                  <a:lnTo>
                    <a:pt x="5567553" y="477393"/>
                  </a:lnTo>
                  <a:lnTo>
                    <a:pt x="5583936" y="511683"/>
                  </a:lnTo>
                  <a:lnTo>
                    <a:pt x="5618353" y="495300"/>
                  </a:lnTo>
                  <a:close/>
                </a:path>
                <a:path w="13182600" h="1288414">
                  <a:moveTo>
                    <a:pt x="5677027" y="202311"/>
                  </a:moveTo>
                  <a:lnTo>
                    <a:pt x="5670169" y="164846"/>
                  </a:lnTo>
                  <a:lnTo>
                    <a:pt x="5632704" y="171704"/>
                  </a:lnTo>
                  <a:lnTo>
                    <a:pt x="5639562" y="209169"/>
                  </a:lnTo>
                  <a:lnTo>
                    <a:pt x="5677027" y="202311"/>
                  </a:lnTo>
                  <a:close/>
                </a:path>
                <a:path w="13182600" h="1288414">
                  <a:moveTo>
                    <a:pt x="5687187" y="462534"/>
                  </a:moveTo>
                  <a:lnTo>
                    <a:pt x="5670677" y="428117"/>
                  </a:lnTo>
                  <a:lnTo>
                    <a:pt x="5636387" y="444500"/>
                  </a:lnTo>
                  <a:lnTo>
                    <a:pt x="5652770" y="478917"/>
                  </a:lnTo>
                  <a:lnTo>
                    <a:pt x="5687187" y="462534"/>
                  </a:lnTo>
                  <a:close/>
                </a:path>
                <a:path w="13182600" h="1288414">
                  <a:moveTo>
                    <a:pt x="5751957" y="188595"/>
                  </a:moveTo>
                  <a:lnTo>
                    <a:pt x="5745099" y="151130"/>
                  </a:lnTo>
                  <a:lnTo>
                    <a:pt x="5707634" y="157988"/>
                  </a:lnTo>
                  <a:lnTo>
                    <a:pt x="5714492" y="195453"/>
                  </a:lnTo>
                  <a:lnTo>
                    <a:pt x="5751957" y="188595"/>
                  </a:lnTo>
                  <a:close/>
                </a:path>
                <a:path w="13182600" h="1288414">
                  <a:moveTo>
                    <a:pt x="5755894" y="429641"/>
                  </a:moveTo>
                  <a:lnTo>
                    <a:pt x="5739511" y="395351"/>
                  </a:lnTo>
                  <a:lnTo>
                    <a:pt x="5705094" y="411734"/>
                  </a:lnTo>
                  <a:lnTo>
                    <a:pt x="5721477" y="446151"/>
                  </a:lnTo>
                  <a:lnTo>
                    <a:pt x="5755894" y="429641"/>
                  </a:lnTo>
                  <a:close/>
                </a:path>
                <a:path w="13182600" h="1288414">
                  <a:moveTo>
                    <a:pt x="5824728" y="396875"/>
                  </a:moveTo>
                  <a:lnTo>
                    <a:pt x="5808345" y="362458"/>
                  </a:lnTo>
                  <a:lnTo>
                    <a:pt x="5773928" y="378968"/>
                  </a:lnTo>
                  <a:lnTo>
                    <a:pt x="5790311" y="413258"/>
                  </a:lnTo>
                  <a:lnTo>
                    <a:pt x="5824728" y="396875"/>
                  </a:lnTo>
                  <a:close/>
                </a:path>
                <a:path w="13182600" h="1288414">
                  <a:moveTo>
                    <a:pt x="5826887" y="174879"/>
                  </a:moveTo>
                  <a:lnTo>
                    <a:pt x="5820029" y="137287"/>
                  </a:lnTo>
                  <a:lnTo>
                    <a:pt x="5782564" y="144272"/>
                  </a:lnTo>
                  <a:lnTo>
                    <a:pt x="5789422" y="181737"/>
                  </a:lnTo>
                  <a:lnTo>
                    <a:pt x="5826887" y="174879"/>
                  </a:lnTo>
                  <a:close/>
                </a:path>
                <a:path w="13182600" h="1288414">
                  <a:moveTo>
                    <a:pt x="5893435" y="364109"/>
                  </a:moveTo>
                  <a:lnTo>
                    <a:pt x="5877052" y="329692"/>
                  </a:lnTo>
                  <a:lnTo>
                    <a:pt x="5842635" y="346075"/>
                  </a:lnTo>
                  <a:lnTo>
                    <a:pt x="5859018" y="380492"/>
                  </a:lnTo>
                  <a:lnTo>
                    <a:pt x="5893435" y="364109"/>
                  </a:lnTo>
                  <a:close/>
                </a:path>
                <a:path w="13182600" h="1288414">
                  <a:moveTo>
                    <a:pt x="5901817" y="161036"/>
                  </a:moveTo>
                  <a:lnTo>
                    <a:pt x="5894959" y="123571"/>
                  </a:lnTo>
                  <a:lnTo>
                    <a:pt x="5857494" y="130429"/>
                  </a:lnTo>
                  <a:lnTo>
                    <a:pt x="5864352" y="167894"/>
                  </a:lnTo>
                  <a:lnTo>
                    <a:pt x="5901817" y="161036"/>
                  </a:lnTo>
                  <a:close/>
                </a:path>
                <a:path w="13182600" h="1288414">
                  <a:moveTo>
                    <a:pt x="5962269" y="331216"/>
                  </a:moveTo>
                  <a:lnTo>
                    <a:pt x="5945886" y="296926"/>
                  </a:lnTo>
                  <a:lnTo>
                    <a:pt x="5911469" y="313309"/>
                  </a:lnTo>
                  <a:lnTo>
                    <a:pt x="5927852" y="347726"/>
                  </a:lnTo>
                  <a:lnTo>
                    <a:pt x="5962269" y="331216"/>
                  </a:lnTo>
                  <a:close/>
                </a:path>
                <a:path w="13182600" h="1288414">
                  <a:moveTo>
                    <a:pt x="5976874" y="147320"/>
                  </a:moveTo>
                  <a:lnTo>
                    <a:pt x="5970016" y="109855"/>
                  </a:lnTo>
                  <a:lnTo>
                    <a:pt x="5932424" y="116713"/>
                  </a:lnTo>
                  <a:lnTo>
                    <a:pt x="5939282" y="154178"/>
                  </a:lnTo>
                  <a:lnTo>
                    <a:pt x="5976874" y="147320"/>
                  </a:lnTo>
                  <a:close/>
                </a:path>
                <a:path w="13182600" h="1288414">
                  <a:moveTo>
                    <a:pt x="6030976" y="298450"/>
                  </a:moveTo>
                  <a:lnTo>
                    <a:pt x="6014593" y="264033"/>
                  </a:lnTo>
                  <a:lnTo>
                    <a:pt x="5980176" y="280416"/>
                  </a:lnTo>
                  <a:lnTo>
                    <a:pt x="5996686" y="314833"/>
                  </a:lnTo>
                  <a:lnTo>
                    <a:pt x="6030976" y="298450"/>
                  </a:lnTo>
                  <a:close/>
                </a:path>
                <a:path w="13182600" h="1288414">
                  <a:moveTo>
                    <a:pt x="6051804" y="133604"/>
                  </a:moveTo>
                  <a:lnTo>
                    <a:pt x="6044946" y="96139"/>
                  </a:lnTo>
                  <a:lnTo>
                    <a:pt x="6007481" y="102997"/>
                  </a:lnTo>
                  <a:lnTo>
                    <a:pt x="6014339" y="140462"/>
                  </a:lnTo>
                  <a:lnTo>
                    <a:pt x="6051804" y="133604"/>
                  </a:lnTo>
                  <a:close/>
                </a:path>
                <a:path w="13182600" h="1288414">
                  <a:moveTo>
                    <a:pt x="6099810" y="265684"/>
                  </a:moveTo>
                  <a:lnTo>
                    <a:pt x="6083427" y="231267"/>
                  </a:lnTo>
                  <a:lnTo>
                    <a:pt x="6049010" y="247650"/>
                  </a:lnTo>
                  <a:lnTo>
                    <a:pt x="6065393" y="282067"/>
                  </a:lnTo>
                  <a:lnTo>
                    <a:pt x="6099810" y="265684"/>
                  </a:lnTo>
                  <a:close/>
                </a:path>
                <a:path w="13182600" h="1288414">
                  <a:moveTo>
                    <a:pt x="6126734" y="119888"/>
                  </a:moveTo>
                  <a:lnTo>
                    <a:pt x="6119876" y="82423"/>
                  </a:lnTo>
                  <a:lnTo>
                    <a:pt x="6082411" y="89281"/>
                  </a:lnTo>
                  <a:lnTo>
                    <a:pt x="6089269" y="126746"/>
                  </a:lnTo>
                  <a:lnTo>
                    <a:pt x="6126734" y="119888"/>
                  </a:lnTo>
                  <a:close/>
                </a:path>
                <a:path w="13182600" h="1288414">
                  <a:moveTo>
                    <a:pt x="6168517" y="232791"/>
                  </a:moveTo>
                  <a:lnTo>
                    <a:pt x="6152134" y="198501"/>
                  </a:lnTo>
                  <a:lnTo>
                    <a:pt x="6117717" y="214884"/>
                  </a:lnTo>
                  <a:lnTo>
                    <a:pt x="6134227" y="249301"/>
                  </a:lnTo>
                  <a:lnTo>
                    <a:pt x="6168517" y="232791"/>
                  </a:lnTo>
                  <a:close/>
                </a:path>
                <a:path w="13182600" h="1288414">
                  <a:moveTo>
                    <a:pt x="6201664" y="106172"/>
                  </a:moveTo>
                  <a:lnTo>
                    <a:pt x="6194806" y="68707"/>
                  </a:lnTo>
                  <a:lnTo>
                    <a:pt x="6157341" y="75577"/>
                  </a:lnTo>
                  <a:lnTo>
                    <a:pt x="6164199" y="113030"/>
                  </a:lnTo>
                  <a:lnTo>
                    <a:pt x="6201664" y="106172"/>
                  </a:lnTo>
                  <a:close/>
                </a:path>
                <a:path w="13182600" h="1288414">
                  <a:moveTo>
                    <a:pt x="6237351" y="200025"/>
                  </a:moveTo>
                  <a:lnTo>
                    <a:pt x="6220968" y="165608"/>
                  </a:lnTo>
                  <a:lnTo>
                    <a:pt x="6186551" y="181991"/>
                  </a:lnTo>
                  <a:lnTo>
                    <a:pt x="6202934" y="216408"/>
                  </a:lnTo>
                  <a:lnTo>
                    <a:pt x="6237351" y="200025"/>
                  </a:lnTo>
                  <a:close/>
                </a:path>
                <a:path w="13182600" h="1288414">
                  <a:moveTo>
                    <a:pt x="6276594" y="92456"/>
                  </a:moveTo>
                  <a:lnTo>
                    <a:pt x="6269736" y="55003"/>
                  </a:lnTo>
                  <a:lnTo>
                    <a:pt x="6232271" y="61849"/>
                  </a:lnTo>
                  <a:lnTo>
                    <a:pt x="6239129" y="99314"/>
                  </a:lnTo>
                  <a:lnTo>
                    <a:pt x="6276594" y="92456"/>
                  </a:lnTo>
                  <a:close/>
                </a:path>
                <a:path w="13182600" h="1288414">
                  <a:moveTo>
                    <a:pt x="6306058" y="167259"/>
                  </a:moveTo>
                  <a:lnTo>
                    <a:pt x="6289675" y="132842"/>
                  </a:lnTo>
                  <a:lnTo>
                    <a:pt x="6255385" y="149225"/>
                  </a:lnTo>
                  <a:lnTo>
                    <a:pt x="6271768" y="183642"/>
                  </a:lnTo>
                  <a:lnTo>
                    <a:pt x="6306058" y="167259"/>
                  </a:lnTo>
                  <a:close/>
                </a:path>
                <a:path w="13182600" h="1288414">
                  <a:moveTo>
                    <a:pt x="6351524" y="78752"/>
                  </a:moveTo>
                  <a:lnTo>
                    <a:pt x="6344666" y="41275"/>
                  </a:lnTo>
                  <a:lnTo>
                    <a:pt x="6307201" y="48133"/>
                  </a:lnTo>
                  <a:lnTo>
                    <a:pt x="6314059" y="85598"/>
                  </a:lnTo>
                  <a:lnTo>
                    <a:pt x="6351524" y="78752"/>
                  </a:lnTo>
                  <a:close/>
                </a:path>
                <a:path w="13182600" h="1288414">
                  <a:moveTo>
                    <a:pt x="6374892" y="134366"/>
                  </a:moveTo>
                  <a:lnTo>
                    <a:pt x="6358509" y="100076"/>
                  </a:lnTo>
                  <a:lnTo>
                    <a:pt x="6324092" y="116459"/>
                  </a:lnTo>
                  <a:lnTo>
                    <a:pt x="6340475" y="150876"/>
                  </a:lnTo>
                  <a:lnTo>
                    <a:pt x="6374892" y="134366"/>
                  </a:lnTo>
                  <a:close/>
                </a:path>
                <a:path w="13182600" h="1288414">
                  <a:moveTo>
                    <a:pt x="6426581" y="65024"/>
                  </a:moveTo>
                  <a:lnTo>
                    <a:pt x="6419723" y="27559"/>
                  </a:lnTo>
                  <a:lnTo>
                    <a:pt x="6382258" y="34429"/>
                  </a:lnTo>
                  <a:lnTo>
                    <a:pt x="6389116" y="71882"/>
                  </a:lnTo>
                  <a:lnTo>
                    <a:pt x="6426581" y="65024"/>
                  </a:lnTo>
                  <a:close/>
                </a:path>
                <a:path w="13182600" h="1288414">
                  <a:moveTo>
                    <a:pt x="6443726" y="101600"/>
                  </a:moveTo>
                  <a:lnTo>
                    <a:pt x="6427216" y="67183"/>
                  </a:lnTo>
                  <a:lnTo>
                    <a:pt x="6392926" y="83566"/>
                  </a:lnTo>
                  <a:lnTo>
                    <a:pt x="6409309" y="117983"/>
                  </a:lnTo>
                  <a:lnTo>
                    <a:pt x="6443726" y="101600"/>
                  </a:lnTo>
                  <a:close/>
                </a:path>
                <a:path w="13182600" h="1288414">
                  <a:moveTo>
                    <a:pt x="6512433" y="68834"/>
                  </a:moveTo>
                  <a:lnTo>
                    <a:pt x="6499898" y="42519"/>
                  </a:lnTo>
                  <a:lnTo>
                    <a:pt x="6494653" y="13855"/>
                  </a:lnTo>
                  <a:lnTo>
                    <a:pt x="6457188" y="20701"/>
                  </a:lnTo>
                  <a:lnTo>
                    <a:pt x="6462598" y="50342"/>
                  </a:lnTo>
                  <a:lnTo>
                    <a:pt x="6461633" y="50800"/>
                  </a:lnTo>
                  <a:lnTo>
                    <a:pt x="6463347" y="54432"/>
                  </a:lnTo>
                  <a:lnTo>
                    <a:pt x="6464046" y="58178"/>
                  </a:lnTo>
                  <a:lnTo>
                    <a:pt x="6465049" y="58000"/>
                  </a:lnTo>
                  <a:lnTo>
                    <a:pt x="6478016" y="85217"/>
                  </a:lnTo>
                  <a:lnTo>
                    <a:pt x="6512433" y="68834"/>
                  </a:lnTo>
                  <a:close/>
                </a:path>
                <a:path w="13182600" h="1288414">
                  <a:moveTo>
                    <a:pt x="6615557" y="17653"/>
                  </a:moveTo>
                  <a:lnTo>
                    <a:pt x="6612204" y="16103"/>
                  </a:lnTo>
                  <a:lnTo>
                    <a:pt x="6613906" y="6858"/>
                  </a:lnTo>
                  <a:lnTo>
                    <a:pt x="6576441" y="0"/>
                  </a:lnTo>
                  <a:lnTo>
                    <a:pt x="6573012" y="18808"/>
                  </a:lnTo>
                  <a:lnTo>
                    <a:pt x="6569583" y="0"/>
                  </a:lnTo>
                  <a:lnTo>
                    <a:pt x="6532118" y="6858"/>
                  </a:lnTo>
                  <a:lnTo>
                    <a:pt x="6533858" y="16421"/>
                  </a:lnTo>
                  <a:lnTo>
                    <a:pt x="6530467" y="18034"/>
                  </a:lnTo>
                  <a:lnTo>
                    <a:pt x="6536449" y="30607"/>
                  </a:lnTo>
                  <a:lnTo>
                    <a:pt x="6538976" y="44450"/>
                  </a:lnTo>
                  <a:lnTo>
                    <a:pt x="6542710" y="43776"/>
                  </a:lnTo>
                  <a:lnTo>
                    <a:pt x="6546850" y="52451"/>
                  </a:lnTo>
                  <a:lnTo>
                    <a:pt x="6573113" y="39865"/>
                  </a:lnTo>
                  <a:lnTo>
                    <a:pt x="6599555" y="52197"/>
                  </a:lnTo>
                  <a:lnTo>
                    <a:pt x="6603492" y="43688"/>
                  </a:lnTo>
                  <a:lnTo>
                    <a:pt x="6607048" y="44323"/>
                  </a:lnTo>
                  <a:lnTo>
                    <a:pt x="6609550" y="30607"/>
                  </a:lnTo>
                  <a:lnTo>
                    <a:pt x="6615557" y="17653"/>
                  </a:lnTo>
                  <a:close/>
                </a:path>
                <a:path w="13182600" h="1288414">
                  <a:moveTo>
                    <a:pt x="6688836" y="20574"/>
                  </a:moveTo>
                  <a:lnTo>
                    <a:pt x="6651371" y="13728"/>
                  </a:lnTo>
                  <a:lnTo>
                    <a:pt x="6646177" y="42037"/>
                  </a:lnTo>
                  <a:lnTo>
                    <a:pt x="6633972" y="68199"/>
                  </a:lnTo>
                  <a:lnTo>
                    <a:pt x="6668516" y="84328"/>
                  </a:lnTo>
                  <a:lnTo>
                    <a:pt x="6680886" y="57835"/>
                  </a:lnTo>
                  <a:lnTo>
                    <a:pt x="6682105" y="58051"/>
                  </a:lnTo>
                  <a:lnTo>
                    <a:pt x="6682918" y="53467"/>
                  </a:lnTo>
                  <a:lnTo>
                    <a:pt x="6684645" y="49784"/>
                  </a:lnTo>
                  <a:lnTo>
                    <a:pt x="6683667" y="49339"/>
                  </a:lnTo>
                  <a:lnTo>
                    <a:pt x="6688836" y="20574"/>
                  </a:lnTo>
                  <a:close/>
                </a:path>
                <a:path w="13182600" h="1288414">
                  <a:moveTo>
                    <a:pt x="6753733" y="82042"/>
                  </a:moveTo>
                  <a:lnTo>
                    <a:pt x="6719189" y="65913"/>
                  </a:lnTo>
                  <a:lnTo>
                    <a:pt x="6703060" y="100457"/>
                  </a:lnTo>
                  <a:lnTo>
                    <a:pt x="6737604" y="116586"/>
                  </a:lnTo>
                  <a:lnTo>
                    <a:pt x="6753733" y="82042"/>
                  </a:lnTo>
                  <a:close/>
                </a:path>
                <a:path w="13182600" h="1288414">
                  <a:moveTo>
                    <a:pt x="6763893" y="34163"/>
                  </a:moveTo>
                  <a:lnTo>
                    <a:pt x="6726301" y="27305"/>
                  </a:lnTo>
                  <a:lnTo>
                    <a:pt x="6719570" y="64897"/>
                  </a:lnTo>
                  <a:lnTo>
                    <a:pt x="6757035" y="71628"/>
                  </a:lnTo>
                  <a:lnTo>
                    <a:pt x="6763893" y="34163"/>
                  </a:lnTo>
                  <a:close/>
                </a:path>
                <a:path w="13182600" h="1288414">
                  <a:moveTo>
                    <a:pt x="6822821" y="114173"/>
                  </a:moveTo>
                  <a:lnTo>
                    <a:pt x="6788277" y="98044"/>
                  </a:lnTo>
                  <a:lnTo>
                    <a:pt x="6772148" y="132588"/>
                  </a:lnTo>
                  <a:lnTo>
                    <a:pt x="6806692" y="148717"/>
                  </a:lnTo>
                  <a:lnTo>
                    <a:pt x="6822821" y="114173"/>
                  </a:lnTo>
                  <a:close/>
                </a:path>
                <a:path w="13182600" h="1288414">
                  <a:moveTo>
                    <a:pt x="6838823" y="47879"/>
                  </a:moveTo>
                  <a:lnTo>
                    <a:pt x="6801358" y="41021"/>
                  </a:lnTo>
                  <a:lnTo>
                    <a:pt x="6794500" y="78486"/>
                  </a:lnTo>
                  <a:lnTo>
                    <a:pt x="6831965" y="85344"/>
                  </a:lnTo>
                  <a:lnTo>
                    <a:pt x="6838823" y="47879"/>
                  </a:lnTo>
                  <a:close/>
                </a:path>
                <a:path w="13182600" h="1288414">
                  <a:moveTo>
                    <a:pt x="6891909" y="146431"/>
                  </a:moveTo>
                  <a:lnTo>
                    <a:pt x="6857365" y="130302"/>
                  </a:lnTo>
                  <a:lnTo>
                    <a:pt x="6841236" y="164846"/>
                  </a:lnTo>
                  <a:lnTo>
                    <a:pt x="6875780" y="180975"/>
                  </a:lnTo>
                  <a:lnTo>
                    <a:pt x="6891909" y="146431"/>
                  </a:lnTo>
                  <a:close/>
                </a:path>
                <a:path w="13182600" h="1288414">
                  <a:moveTo>
                    <a:pt x="6913753" y="61480"/>
                  </a:moveTo>
                  <a:lnTo>
                    <a:pt x="6876288" y="54737"/>
                  </a:lnTo>
                  <a:lnTo>
                    <a:pt x="6869430" y="92202"/>
                  </a:lnTo>
                  <a:lnTo>
                    <a:pt x="6906895" y="98933"/>
                  </a:lnTo>
                  <a:lnTo>
                    <a:pt x="6913753" y="61480"/>
                  </a:lnTo>
                  <a:close/>
                </a:path>
                <a:path w="13182600" h="1288414">
                  <a:moveTo>
                    <a:pt x="6960870" y="178562"/>
                  </a:moveTo>
                  <a:lnTo>
                    <a:pt x="6926326" y="162433"/>
                  </a:lnTo>
                  <a:lnTo>
                    <a:pt x="6910324" y="196977"/>
                  </a:lnTo>
                  <a:lnTo>
                    <a:pt x="6944868" y="213106"/>
                  </a:lnTo>
                  <a:lnTo>
                    <a:pt x="6960870" y="178562"/>
                  </a:lnTo>
                  <a:close/>
                </a:path>
                <a:path w="13182600" h="1288414">
                  <a:moveTo>
                    <a:pt x="6988683" y="75184"/>
                  </a:moveTo>
                  <a:lnTo>
                    <a:pt x="6951218" y="68326"/>
                  </a:lnTo>
                  <a:lnTo>
                    <a:pt x="6944487" y="105791"/>
                  </a:lnTo>
                  <a:lnTo>
                    <a:pt x="6981952" y="112649"/>
                  </a:lnTo>
                  <a:lnTo>
                    <a:pt x="6988683" y="75184"/>
                  </a:lnTo>
                  <a:close/>
                </a:path>
                <a:path w="13182600" h="1288414">
                  <a:moveTo>
                    <a:pt x="7029958" y="210820"/>
                  </a:moveTo>
                  <a:lnTo>
                    <a:pt x="6995414" y="194691"/>
                  </a:lnTo>
                  <a:lnTo>
                    <a:pt x="6979412" y="229235"/>
                  </a:lnTo>
                  <a:lnTo>
                    <a:pt x="7013956" y="245237"/>
                  </a:lnTo>
                  <a:lnTo>
                    <a:pt x="7029958" y="210820"/>
                  </a:lnTo>
                  <a:close/>
                </a:path>
                <a:path w="13182600" h="1288414">
                  <a:moveTo>
                    <a:pt x="7063740" y="88773"/>
                  </a:moveTo>
                  <a:lnTo>
                    <a:pt x="7026275" y="82042"/>
                  </a:lnTo>
                  <a:lnTo>
                    <a:pt x="7019417" y="119507"/>
                  </a:lnTo>
                  <a:lnTo>
                    <a:pt x="7056882" y="126238"/>
                  </a:lnTo>
                  <a:lnTo>
                    <a:pt x="7063740" y="88773"/>
                  </a:lnTo>
                  <a:close/>
                </a:path>
                <a:path w="13182600" h="1288414">
                  <a:moveTo>
                    <a:pt x="7099046" y="242951"/>
                  </a:moveTo>
                  <a:lnTo>
                    <a:pt x="7064502" y="226822"/>
                  </a:lnTo>
                  <a:lnTo>
                    <a:pt x="7048373" y="261366"/>
                  </a:lnTo>
                  <a:lnTo>
                    <a:pt x="7082917" y="277495"/>
                  </a:lnTo>
                  <a:lnTo>
                    <a:pt x="7099046" y="242951"/>
                  </a:lnTo>
                  <a:close/>
                </a:path>
                <a:path w="13182600" h="1288414">
                  <a:moveTo>
                    <a:pt x="7138670" y="102489"/>
                  </a:moveTo>
                  <a:lnTo>
                    <a:pt x="7101205" y="95631"/>
                  </a:lnTo>
                  <a:lnTo>
                    <a:pt x="7094347" y="133096"/>
                  </a:lnTo>
                  <a:lnTo>
                    <a:pt x="7131812" y="139954"/>
                  </a:lnTo>
                  <a:lnTo>
                    <a:pt x="7138670" y="102489"/>
                  </a:lnTo>
                  <a:close/>
                </a:path>
                <a:path w="13182600" h="1288414">
                  <a:moveTo>
                    <a:pt x="7168134" y="275209"/>
                  </a:moveTo>
                  <a:lnTo>
                    <a:pt x="7133590" y="259080"/>
                  </a:lnTo>
                  <a:lnTo>
                    <a:pt x="7117461" y="293624"/>
                  </a:lnTo>
                  <a:lnTo>
                    <a:pt x="7152005" y="309626"/>
                  </a:lnTo>
                  <a:lnTo>
                    <a:pt x="7168134" y="275209"/>
                  </a:lnTo>
                  <a:close/>
                </a:path>
                <a:path w="13182600" h="1288414">
                  <a:moveTo>
                    <a:pt x="7213600" y="116078"/>
                  </a:moveTo>
                  <a:lnTo>
                    <a:pt x="7176135" y="109347"/>
                  </a:lnTo>
                  <a:lnTo>
                    <a:pt x="7169277" y="146812"/>
                  </a:lnTo>
                  <a:lnTo>
                    <a:pt x="7206869" y="153670"/>
                  </a:lnTo>
                  <a:lnTo>
                    <a:pt x="7213600" y="116078"/>
                  </a:lnTo>
                  <a:close/>
                </a:path>
                <a:path w="13182600" h="1288414">
                  <a:moveTo>
                    <a:pt x="7237222" y="307340"/>
                  </a:moveTo>
                  <a:lnTo>
                    <a:pt x="7202678" y="291211"/>
                  </a:lnTo>
                  <a:lnTo>
                    <a:pt x="7186549" y="325755"/>
                  </a:lnTo>
                  <a:lnTo>
                    <a:pt x="7221093" y="341884"/>
                  </a:lnTo>
                  <a:lnTo>
                    <a:pt x="7237222" y="307340"/>
                  </a:lnTo>
                  <a:close/>
                </a:path>
                <a:path w="13182600" h="1288414">
                  <a:moveTo>
                    <a:pt x="7288657" y="129794"/>
                  </a:moveTo>
                  <a:lnTo>
                    <a:pt x="7251065" y="122936"/>
                  </a:lnTo>
                  <a:lnTo>
                    <a:pt x="7244334" y="160401"/>
                  </a:lnTo>
                  <a:lnTo>
                    <a:pt x="7281799" y="167259"/>
                  </a:lnTo>
                  <a:lnTo>
                    <a:pt x="7288657" y="129794"/>
                  </a:lnTo>
                  <a:close/>
                </a:path>
                <a:path w="13182600" h="1288414">
                  <a:moveTo>
                    <a:pt x="7306310" y="339471"/>
                  </a:moveTo>
                  <a:lnTo>
                    <a:pt x="7271766" y="323469"/>
                  </a:lnTo>
                  <a:lnTo>
                    <a:pt x="7255637" y="358013"/>
                  </a:lnTo>
                  <a:lnTo>
                    <a:pt x="7290181" y="374015"/>
                  </a:lnTo>
                  <a:lnTo>
                    <a:pt x="7306310" y="339471"/>
                  </a:lnTo>
                  <a:close/>
                </a:path>
                <a:path w="13182600" h="1288414">
                  <a:moveTo>
                    <a:pt x="7363587" y="143383"/>
                  </a:moveTo>
                  <a:lnTo>
                    <a:pt x="7326122" y="136652"/>
                  </a:lnTo>
                  <a:lnTo>
                    <a:pt x="7319264" y="174117"/>
                  </a:lnTo>
                  <a:lnTo>
                    <a:pt x="7356729" y="180975"/>
                  </a:lnTo>
                  <a:lnTo>
                    <a:pt x="7363587" y="143383"/>
                  </a:lnTo>
                  <a:close/>
                </a:path>
                <a:path w="13182600" h="1288414">
                  <a:moveTo>
                    <a:pt x="7375271" y="371729"/>
                  </a:moveTo>
                  <a:lnTo>
                    <a:pt x="7340727" y="355600"/>
                  </a:lnTo>
                  <a:lnTo>
                    <a:pt x="7324725" y="390144"/>
                  </a:lnTo>
                  <a:lnTo>
                    <a:pt x="7359269" y="406273"/>
                  </a:lnTo>
                  <a:lnTo>
                    <a:pt x="7375271" y="371729"/>
                  </a:lnTo>
                  <a:close/>
                </a:path>
                <a:path w="13182600" h="1288414">
                  <a:moveTo>
                    <a:pt x="7438517" y="157099"/>
                  </a:moveTo>
                  <a:lnTo>
                    <a:pt x="7401052" y="150241"/>
                  </a:lnTo>
                  <a:lnTo>
                    <a:pt x="7394194" y="187706"/>
                  </a:lnTo>
                  <a:lnTo>
                    <a:pt x="7431659" y="194564"/>
                  </a:lnTo>
                  <a:lnTo>
                    <a:pt x="7438517" y="157099"/>
                  </a:lnTo>
                  <a:close/>
                </a:path>
                <a:path w="13182600" h="1288414">
                  <a:moveTo>
                    <a:pt x="7444359" y="403860"/>
                  </a:moveTo>
                  <a:lnTo>
                    <a:pt x="7409815" y="387858"/>
                  </a:lnTo>
                  <a:lnTo>
                    <a:pt x="7393813" y="422402"/>
                  </a:lnTo>
                  <a:lnTo>
                    <a:pt x="7428357" y="438404"/>
                  </a:lnTo>
                  <a:lnTo>
                    <a:pt x="7444359" y="403860"/>
                  </a:lnTo>
                  <a:close/>
                </a:path>
                <a:path w="13182600" h="1288414">
                  <a:moveTo>
                    <a:pt x="7513447" y="436118"/>
                  </a:moveTo>
                  <a:lnTo>
                    <a:pt x="7478903" y="419989"/>
                  </a:lnTo>
                  <a:lnTo>
                    <a:pt x="7462774" y="454533"/>
                  </a:lnTo>
                  <a:lnTo>
                    <a:pt x="7497318" y="470662"/>
                  </a:lnTo>
                  <a:lnTo>
                    <a:pt x="7513447" y="436118"/>
                  </a:lnTo>
                  <a:close/>
                </a:path>
                <a:path w="13182600" h="1288414">
                  <a:moveTo>
                    <a:pt x="7513447" y="170688"/>
                  </a:moveTo>
                  <a:lnTo>
                    <a:pt x="7475982" y="163957"/>
                  </a:lnTo>
                  <a:lnTo>
                    <a:pt x="7469251" y="201422"/>
                  </a:lnTo>
                  <a:lnTo>
                    <a:pt x="7506716" y="208280"/>
                  </a:lnTo>
                  <a:lnTo>
                    <a:pt x="7513447" y="170688"/>
                  </a:lnTo>
                  <a:close/>
                </a:path>
                <a:path w="13182600" h="1288414">
                  <a:moveTo>
                    <a:pt x="7582535" y="468249"/>
                  </a:moveTo>
                  <a:lnTo>
                    <a:pt x="7547991" y="452247"/>
                  </a:lnTo>
                  <a:lnTo>
                    <a:pt x="7531862" y="486664"/>
                  </a:lnTo>
                  <a:lnTo>
                    <a:pt x="7566406" y="502793"/>
                  </a:lnTo>
                  <a:lnTo>
                    <a:pt x="7582535" y="468249"/>
                  </a:lnTo>
                  <a:close/>
                </a:path>
                <a:path w="13182600" h="1288414">
                  <a:moveTo>
                    <a:pt x="7588504" y="184404"/>
                  </a:moveTo>
                  <a:lnTo>
                    <a:pt x="7551039" y="177546"/>
                  </a:lnTo>
                  <a:lnTo>
                    <a:pt x="7544181" y="215011"/>
                  </a:lnTo>
                  <a:lnTo>
                    <a:pt x="7581646" y="221869"/>
                  </a:lnTo>
                  <a:lnTo>
                    <a:pt x="7588504" y="184404"/>
                  </a:lnTo>
                  <a:close/>
                </a:path>
                <a:path w="13182600" h="1288414">
                  <a:moveTo>
                    <a:pt x="7651623" y="500507"/>
                  </a:moveTo>
                  <a:lnTo>
                    <a:pt x="7617079" y="484378"/>
                  </a:lnTo>
                  <a:lnTo>
                    <a:pt x="7600950" y="518922"/>
                  </a:lnTo>
                  <a:lnTo>
                    <a:pt x="7635494" y="535051"/>
                  </a:lnTo>
                  <a:lnTo>
                    <a:pt x="7651623" y="500507"/>
                  </a:lnTo>
                  <a:close/>
                </a:path>
                <a:path w="13182600" h="1288414">
                  <a:moveTo>
                    <a:pt x="7663434" y="197993"/>
                  </a:moveTo>
                  <a:lnTo>
                    <a:pt x="7625969" y="191262"/>
                  </a:lnTo>
                  <a:lnTo>
                    <a:pt x="7619111" y="228727"/>
                  </a:lnTo>
                  <a:lnTo>
                    <a:pt x="7656576" y="235585"/>
                  </a:lnTo>
                  <a:lnTo>
                    <a:pt x="7663434" y="197993"/>
                  </a:lnTo>
                  <a:close/>
                </a:path>
                <a:path w="13182600" h="1288414">
                  <a:moveTo>
                    <a:pt x="7720711" y="532638"/>
                  </a:moveTo>
                  <a:lnTo>
                    <a:pt x="7686167" y="516636"/>
                  </a:lnTo>
                  <a:lnTo>
                    <a:pt x="7670038" y="551053"/>
                  </a:lnTo>
                  <a:lnTo>
                    <a:pt x="7704582" y="567182"/>
                  </a:lnTo>
                  <a:lnTo>
                    <a:pt x="7720711" y="532638"/>
                  </a:lnTo>
                  <a:close/>
                </a:path>
                <a:path w="13182600" h="1288414">
                  <a:moveTo>
                    <a:pt x="7738364" y="211709"/>
                  </a:moveTo>
                  <a:lnTo>
                    <a:pt x="7700899" y="204851"/>
                  </a:lnTo>
                  <a:lnTo>
                    <a:pt x="7694041" y="242316"/>
                  </a:lnTo>
                  <a:lnTo>
                    <a:pt x="7731633" y="249174"/>
                  </a:lnTo>
                  <a:lnTo>
                    <a:pt x="7738364" y="211709"/>
                  </a:lnTo>
                  <a:close/>
                </a:path>
                <a:path w="13182600" h="1288414">
                  <a:moveTo>
                    <a:pt x="7789672" y="564896"/>
                  </a:moveTo>
                  <a:lnTo>
                    <a:pt x="7755128" y="548767"/>
                  </a:lnTo>
                  <a:lnTo>
                    <a:pt x="7739126" y="583311"/>
                  </a:lnTo>
                  <a:lnTo>
                    <a:pt x="7773670" y="599440"/>
                  </a:lnTo>
                  <a:lnTo>
                    <a:pt x="7789672" y="564896"/>
                  </a:lnTo>
                  <a:close/>
                </a:path>
                <a:path w="13182600" h="1288414">
                  <a:moveTo>
                    <a:pt x="7813421" y="225425"/>
                  </a:moveTo>
                  <a:lnTo>
                    <a:pt x="7775829" y="218567"/>
                  </a:lnTo>
                  <a:lnTo>
                    <a:pt x="7769098" y="256032"/>
                  </a:lnTo>
                  <a:lnTo>
                    <a:pt x="7806563" y="262890"/>
                  </a:lnTo>
                  <a:lnTo>
                    <a:pt x="7813421" y="225425"/>
                  </a:lnTo>
                  <a:close/>
                </a:path>
                <a:path w="13182600" h="1288414">
                  <a:moveTo>
                    <a:pt x="7858760" y="597027"/>
                  </a:moveTo>
                  <a:lnTo>
                    <a:pt x="7824216" y="580898"/>
                  </a:lnTo>
                  <a:lnTo>
                    <a:pt x="7808214" y="615442"/>
                  </a:lnTo>
                  <a:lnTo>
                    <a:pt x="7842758" y="631571"/>
                  </a:lnTo>
                  <a:lnTo>
                    <a:pt x="7858760" y="597027"/>
                  </a:lnTo>
                  <a:close/>
                </a:path>
                <a:path w="13182600" h="1288414">
                  <a:moveTo>
                    <a:pt x="7888351" y="239014"/>
                  </a:moveTo>
                  <a:lnTo>
                    <a:pt x="7850886" y="232156"/>
                  </a:lnTo>
                  <a:lnTo>
                    <a:pt x="7844028" y="269621"/>
                  </a:lnTo>
                  <a:lnTo>
                    <a:pt x="7881493" y="276479"/>
                  </a:lnTo>
                  <a:lnTo>
                    <a:pt x="7888351" y="239014"/>
                  </a:lnTo>
                  <a:close/>
                </a:path>
                <a:path w="13182600" h="1288414">
                  <a:moveTo>
                    <a:pt x="7927848" y="629285"/>
                  </a:moveTo>
                  <a:lnTo>
                    <a:pt x="7893304" y="613156"/>
                  </a:lnTo>
                  <a:lnTo>
                    <a:pt x="7877175" y="647700"/>
                  </a:lnTo>
                  <a:lnTo>
                    <a:pt x="7911719" y="663829"/>
                  </a:lnTo>
                  <a:lnTo>
                    <a:pt x="7927848" y="629285"/>
                  </a:lnTo>
                  <a:close/>
                </a:path>
                <a:path w="13182600" h="1288414">
                  <a:moveTo>
                    <a:pt x="7963281" y="252730"/>
                  </a:moveTo>
                  <a:lnTo>
                    <a:pt x="7925816" y="245872"/>
                  </a:lnTo>
                  <a:lnTo>
                    <a:pt x="7918958" y="283337"/>
                  </a:lnTo>
                  <a:lnTo>
                    <a:pt x="7956423" y="290195"/>
                  </a:lnTo>
                  <a:lnTo>
                    <a:pt x="7963281" y="252730"/>
                  </a:lnTo>
                  <a:close/>
                </a:path>
                <a:path w="13182600" h="1288414">
                  <a:moveTo>
                    <a:pt x="7996936" y="661416"/>
                  </a:moveTo>
                  <a:lnTo>
                    <a:pt x="7962392" y="645287"/>
                  </a:lnTo>
                  <a:lnTo>
                    <a:pt x="7946263" y="679831"/>
                  </a:lnTo>
                  <a:lnTo>
                    <a:pt x="7980807" y="695960"/>
                  </a:lnTo>
                  <a:lnTo>
                    <a:pt x="7996936" y="661416"/>
                  </a:lnTo>
                  <a:close/>
                </a:path>
                <a:path w="13182600" h="1288414">
                  <a:moveTo>
                    <a:pt x="8038211" y="266319"/>
                  </a:moveTo>
                  <a:lnTo>
                    <a:pt x="8000746" y="259461"/>
                  </a:lnTo>
                  <a:lnTo>
                    <a:pt x="7994015" y="296926"/>
                  </a:lnTo>
                  <a:lnTo>
                    <a:pt x="8031480" y="303784"/>
                  </a:lnTo>
                  <a:lnTo>
                    <a:pt x="8038211" y="266319"/>
                  </a:lnTo>
                  <a:close/>
                </a:path>
                <a:path w="13182600" h="1288414">
                  <a:moveTo>
                    <a:pt x="8066024" y="693674"/>
                  </a:moveTo>
                  <a:lnTo>
                    <a:pt x="8031480" y="677545"/>
                  </a:lnTo>
                  <a:lnTo>
                    <a:pt x="8015351" y="712089"/>
                  </a:lnTo>
                  <a:lnTo>
                    <a:pt x="8049895" y="728091"/>
                  </a:lnTo>
                  <a:lnTo>
                    <a:pt x="8066024" y="693674"/>
                  </a:lnTo>
                  <a:close/>
                </a:path>
                <a:path w="13182600" h="1288414">
                  <a:moveTo>
                    <a:pt x="8113268" y="280035"/>
                  </a:moveTo>
                  <a:lnTo>
                    <a:pt x="8075803" y="273177"/>
                  </a:lnTo>
                  <a:lnTo>
                    <a:pt x="8068945" y="310642"/>
                  </a:lnTo>
                  <a:lnTo>
                    <a:pt x="8106410" y="317500"/>
                  </a:lnTo>
                  <a:lnTo>
                    <a:pt x="8113268" y="280035"/>
                  </a:lnTo>
                  <a:close/>
                </a:path>
                <a:path w="13182600" h="1288414">
                  <a:moveTo>
                    <a:pt x="8135112" y="725805"/>
                  </a:moveTo>
                  <a:lnTo>
                    <a:pt x="8100568" y="709676"/>
                  </a:lnTo>
                  <a:lnTo>
                    <a:pt x="8084439" y="744220"/>
                  </a:lnTo>
                  <a:lnTo>
                    <a:pt x="8118983" y="760349"/>
                  </a:lnTo>
                  <a:lnTo>
                    <a:pt x="8135112" y="725805"/>
                  </a:lnTo>
                  <a:close/>
                </a:path>
                <a:path w="13182600" h="1288414">
                  <a:moveTo>
                    <a:pt x="8188198" y="293624"/>
                  </a:moveTo>
                  <a:lnTo>
                    <a:pt x="8150733" y="286766"/>
                  </a:lnTo>
                  <a:lnTo>
                    <a:pt x="8143875" y="324358"/>
                  </a:lnTo>
                  <a:lnTo>
                    <a:pt x="8181340" y="331089"/>
                  </a:lnTo>
                  <a:lnTo>
                    <a:pt x="8188198" y="293624"/>
                  </a:lnTo>
                  <a:close/>
                </a:path>
                <a:path w="13182600" h="1288414">
                  <a:moveTo>
                    <a:pt x="8204073" y="758063"/>
                  </a:moveTo>
                  <a:lnTo>
                    <a:pt x="8169529" y="741934"/>
                  </a:lnTo>
                  <a:lnTo>
                    <a:pt x="8153527" y="776478"/>
                  </a:lnTo>
                  <a:lnTo>
                    <a:pt x="8188071" y="792480"/>
                  </a:lnTo>
                  <a:lnTo>
                    <a:pt x="8204073" y="758063"/>
                  </a:lnTo>
                  <a:close/>
                </a:path>
                <a:path w="13182600" h="1288414">
                  <a:moveTo>
                    <a:pt x="8263128" y="307340"/>
                  </a:moveTo>
                  <a:lnTo>
                    <a:pt x="8225663" y="300482"/>
                  </a:lnTo>
                  <a:lnTo>
                    <a:pt x="8218805" y="337947"/>
                  </a:lnTo>
                  <a:lnTo>
                    <a:pt x="8256397" y="344805"/>
                  </a:lnTo>
                  <a:lnTo>
                    <a:pt x="8263128" y="307340"/>
                  </a:lnTo>
                  <a:close/>
                </a:path>
                <a:path w="13182600" h="1288414">
                  <a:moveTo>
                    <a:pt x="8273161" y="790194"/>
                  </a:moveTo>
                  <a:lnTo>
                    <a:pt x="8238617" y="774065"/>
                  </a:lnTo>
                  <a:lnTo>
                    <a:pt x="8222615" y="808609"/>
                  </a:lnTo>
                  <a:lnTo>
                    <a:pt x="8257032" y="824738"/>
                  </a:lnTo>
                  <a:lnTo>
                    <a:pt x="8273161" y="790194"/>
                  </a:lnTo>
                  <a:close/>
                </a:path>
                <a:path w="13182600" h="1288414">
                  <a:moveTo>
                    <a:pt x="8338185" y="320929"/>
                  </a:moveTo>
                  <a:lnTo>
                    <a:pt x="8300593" y="314071"/>
                  </a:lnTo>
                  <a:lnTo>
                    <a:pt x="8293862" y="351663"/>
                  </a:lnTo>
                  <a:lnTo>
                    <a:pt x="8331327" y="358394"/>
                  </a:lnTo>
                  <a:lnTo>
                    <a:pt x="8338185" y="320929"/>
                  </a:lnTo>
                  <a:close/>
                </a:path>
                <a:path w="13182600" h="1288414">
                  <a:moveTo>
                    <a:pt x="8342249" y="822325"/>
                  </a:moveTo>
                  <a:lnTo>
                    <a:pt x="8307705" y="806323"/>
                  </a:lnTo>
                  <a:lnTo>
                    <a:pt x="8291576" y="840867"/>
                  </a:lnTo>
                  <a:lnTo>
                    <a:pt x="8326120" y="856869"/>
                  </a:lnTo>
                  <a:lnTo>
                    <a:pt x="8342249" y="822325"/>
                  </a:lnTo>
                  <a:close/>
                </a:path>
                <a:path w="13182600" h="1288414">
                  <a:moveTo>
                    <a:pt x="8411337" y="854583"/>
                  </a:moveTo>
                  <a:lnTo>
                    <a:pt x="8376793" y="838454"/>
                  </a:lnTo>
                  <a:lnTo>
                    <a:pt x="8360664" y="872998"/>
                  </a:lnTo>
                  <a:lnTo>
                    <a:pt x="8395208" y="889127"/>
                  </a:lnTo>
                  <a:lnTo>
                    <a:pt x="8411337" y="854583"/>
                  </a:lnTo>
                  <a:close/>
                </a:path>
                <a:path w="13182600" h="1288414">
                  <a:moveTo>
                    <a:pt x="8413115" y="334645"/>
                  </a:moveTo>
                  <a:lnTo>
                    <a:pt x="8375650" y="327787"/>
                  </a:lnTo>
                  <a:lnTo>
                    <a:pt x="8368792" y="365252"/>
                  </a:lnTo>
                  <a:lnTo>
                    <a:pt x="8406257" y="372110"/>
                  </a:lnTo>
                  <a:lnTo>
                    <a:pt x="8413115" y="334645"/>
                  </a:lnTo>
                  <a:close/>
                </a:path>
                <a:path w="13182600" h="1288414">
                  <a:moveTo>
                    <a:pt x="8480425" y="886714"/>
                  </a:moveTo>
                  <a:lnTo>
                    <a:pt x="8445881" y="870712"/>
                  </a:lnTo>
                  <a:lnTo>
                    <a:pt x="8429752" y="905256"/>
                  </a:lnTo>
                  <a:lnTo>
                    <a:pt x="8464296" y="921258"/>
                  </a:lnTo>
                  <a:lnTo>
                    <a:pt x="8480425" y="886714"/>
                  </a:lnTo>
                  <a:close/>
                </a:path>
                <a:path w="13182600" h="1288414">
                  <a:moveTo>
                    <a:pt x="8488045" y="348234"/>
                  </a:moveTo>
                  <a:lnTo>
                    <a:pt x="8450580" y="341376"/>
                  </a:lnTo>
                  <a:lnTo>
                    <a:pt x="8443722" y="378968"/>
                  </a:lnTo>
                  <a:lnTo>
                    <a:pt x="8481187" y="385699"/>
                  </a:lnTo>
                  <a:lnTo>
                    <a:pt x="8488045" y="348234"/>
                  </a:lnTo>
                  <a:close/>
                </a:path>
                <a:path w="13182600" h="1288414">
                  <a:moveTo>
                    <a:pt x="8549513" y="918972"/>
                  </a:moveTo>
                  <a:lnTo>
                    <a:pt x="8514969" y="902843"/>
                  </a:lnTo>
                  <a:lnTo>
                    <a:pt x="8498840" y="937387"/>
                  </a:lnTo>
                  <a:lnTo>
                    <a:pt x="8533384" y="953516"/>
                  </a:lnTo>
                  <a:lnTo>
                    <a:pt x="8549513" y="918972"/>
                  </a:lnTo>
                  <a:close/>
                </a:path>
                <a:path w="13182600" h="1288414">
                  <a:moveTo>
                    <a:pt x="8562975" y="361950"/>
                  </a:moveTo>
                  <a:lnTo>
                    <a:pt x="8525510" y="355092"/>
                  </a:lnTo>
                  <a:lnTo>
                    <a:pt x="8518779" y="392557"/>
                  </a:lnTo>
                  <a:lnTo>
                    <a:pt x="8556244" y="399415"/>
                  </a:lnTo>
                  <a:lnTo>
                    <a:pt x="8562975" y="361950"/>
                  </a:lnTo>
                  <a:close/>
                </a:path>
                <a:path w="13182600" h="1288414">
                  <a:moveTo>
                    <a:pt x="8618474" y="951103"/>
                  </a:moveTo>
                  <a:lnTo>
                    <a:pt x="8583930" y="935101"/>
                  </a:lnTo>
                  <a:lnTo>
                    <a:pt x="8567928" y="969645"/>
                  </a:lnTo>
                  <a:lnTo>
                    <a:pt x="8602472" y="985647"/>
                  </a:lnTo>
                  <a:lnTo>
                    <a:pt x="8618474" y="951103"/>
                  </a:lnTo>
                  <a:close/>
                </a:path>
                <a:path w="13182600" h="1288414">
                  <a:moveTo>
                    <a:pt x="8638032" y="375539"/>
                  </a:moveTo>
                  <a:lnTo>
                    <a:pt x="8600567" y="368808"/>
                  </a:lnTo>
                  <a:lnTo>
                    <a:pt x="8593709" y="406273"/>
                  </a:lnTo>
                  <a:lnTo>
                    <a:pt x="8631174" y="413004"/>
                  </a:lnTo>
                  <a:lnTo>
                    <a:pt x="8638032" y="375539"/>
                  </a:lnTo>
                  <a:close/>
                </a:path>
                <a:path w="13182600" h="1288414">
                  <a:moveTo>
                    <a:pt x="8687562" y="983361"/>
                  </a:moveTo>
                  <a:lnTo>
                    <a:pt x="8653018" y="967232"/>
                  </a:lnTo>
                  <a:lnTo>
                    <a:pt x="8637016" y="1001776"/>
                  </a:lnTo>
                  <a:lnTo>
                    <a:pt x="8671433" y="1017905"/>
                  </a:lnTo>
                  <a:lnTo>
                    <a:pt x="8687562" y="983361"/>
                  </a:lnTo>
                  <a:close/>
                </a:path>
                <a:path w="13182600" h="1288414">
                  <a:moveTo>
                    <a:pt x="8712962" y="389255"/>
                  </a:moveTo>
                  <a:lnTo>
                    <a:pt x="8675497" y="382397"/>
                  </a:lnTo>
                  <a:lnTo>
                    <a:pt x="8668639" y="419862"/>
                  </a:lnTo>
                  <a:lnTo>
                    <a:pt x="8706104" y="426720"/>
                  </a:lnTo>
                  <a:lnTo>
                    <a:pt x="8712962" y="389255"/>
                  </a:lnTo>
                  <a:close/>
                </a:path>
                <a:path w="13182600" h="1288414">
                  <a:moveTo>
                    <a:pt x="8756650" y="1015492"/>
                  </a:moveTo>
                  <a:lnTo>
                    <a:pt x="8722106" y="999490"/>
                  </a:lnTo>
                  <a:lnTo>
                    <a:pt x="8705977" y="1033907"/>
                  </a:lnTo>
                  <a:lnTo>
                    <a:pt x="8740521" y="1050036"/>
                  </a:lnTo>
                  <a:lnTo>
                    <a:pt x="8756650" y="1015492"/>
                  </a:lnTo>
                  <a:close/>
                </a:path>
                <a:path w="13182600" h="1288414">
                  <a:moveTo>
                    <a:pt x="8787892" y="402844"/>
                  </a:moveTo>
                  <a:lnTo>
                    <a:pt x="8750427" y="396113"/>
                  </a:lnTo>
                  <a:lnTo>
                    <a:pt x="8743569" y="433578"/>
                  </a:lnTo>
                  <a:lnTo>
                    <a:pt x="8781161" y="440309"/>
                  </a:lnTo>
                  <a:lnTo>
                    <a:pt x="8787892" y="402844"/>
                  </a:lnTo>
                  <a:close/>
                </a:path>
                <a:path w="13182600" h="1288414">
                  <a:moveTo>
                    <a:pt x="8825738" y="1047750"/>
                  </a:moveTo>
                  <a:lnTo>
                    <a:pt x="8791194" y="1031621"/>
                  </a:lnTo>
                  <a:lnTo>
                    <a:pt x="8775065" y="1066165"/>
                  </a:lnTo>
                  <a:lnTo>
                    <a:pt x="8809609" y="1082294"/>
                  </a:lnTo>
                  <a:lnTo>
                    <a:pt x="8825738" y="1047750"/>
                  </a:lnTo>
                  <a:close/>
                </a:path>
                <a:path w="13182600" h="1288414">
                  <a:moveTo>
                    <a:pt x="8862949" y="416560"/>
                  </a:moveTo>
                  <a:lnTo>
                    <a:pt x="8825357" y="409702"/>
                  </a:lnTo>
                  <a:lnTo>
                    <a:pt x="8818626" y="447167"/>
                  </a:lnTo>
                  <a:lnTo>
                    <a:pt x="8856091" y="454025"/>
                  </a:lnTo>
                  <a:lnTo>
                    <a:pt x="8862949" y="416560"/>
                  </a:lnTo>
                  <a:close/>
                </a:path>
                <a:path w="13182600" h="1288414">
                  <a:moveTo>
                    <a:pt x="8894826" y="1079881"/>
                  </a:moveTo>
                  <a:lnTo>
                    <a:pt x="8860282" y="1063752"/>
                  </a:lnTo>
                  <a:lnTo>
                    <a:pt x="8844153" y="1098296"/>
                  </a:lnTo>
                  <a:lnTo>
                    <a:pt x="8878697" y="1114425"/>
                  </a:lnTo>
                  <a:lnTo>
                    <a:pt x="8894826" y="1079881"/>
                  </a:lnTo>
                  <a:close/>
                </a:path>
                <a:path w="13182600" h="1288414">
                  <a:moveTo>
                    <a:pt x="8937879" y="430149"/>
                  </a:moveTo>
                  <a:lnTo>
                    <a:pt x="8900414" y="423418"/>
                  </a:lnTo>
                  <a:lnTo>
                    <a:pt x="8893556" y="460883"/>
                  </a:lnTo>
                  <a:lnTo>
                    <a:pt x="8931021" y="467741"/>
                  </a:lnTo>
                  <a:lnTo>
                    <a:pt x="8937879" y="430149"/>
                  </a:lnTo>
                  <a:close/>
                </a:path>
                <a:path w="13182600" h="1288414">
                  <a:moveTo>
                    <a:pt x="8963914" y="1112139"/>
                  </a:moveTo>
                  <a:lnTo>
                    <a:pt x="8929370" y="1096010"/>
                  </a:lnTo>
                  <a:lnTo>
                    <a:pt x="8913241" y="1130554"/>
                  </a:lnTo>
                  <a:lnTo>
                    <a:pt x="8947785" y="1146683"/>
                  </a:lnTo>
                  <a:lnTo>
                    <a:pt x="8963914" y="1112139"/>
                  </a:lnTo>
                  <a:close/>
                </a:path>
                <a:path w="13182600" h="1288414">
                  <a:moveTo>
                    <a:pt x="9012809" y="443865"/>
                  </a:moveTo>
                  <a:lnTo>
                    <a:pt x="8975344" y="437007"/>
                  </a:lnTo>
                  <a:lnTo>
                    <a:pt x="8968486" y="474472"/>
                  </a:lnTo>
                  <a:lnTo>
                    <a:pt x="9005951" y="481330"/>
                  </a:lnTo>
                  <a:lnTo>
                    <a:pt x="9012809" y="443865"/>
                  </a:lnTo>
                  <a:close/>
                </a:path>
                <a:path w="13182600" h="1288414">
                  <a:moveTo>
                    <a:pt x="9032875" y="1144270"/>
                  </a:moveTo>
                  <a:lnTo>
                    <a:pt x="8998331" y="1128141"/>
                  </a:lnTo>
                  <a:lnTo>
                    <a:pt x="8982329" y="1162685"/>
                  </a:lnTo>
                  <a:lnTo>
                    <a:pt x="9016873" y="1178814"/>
                  </a:lnTo>
                  <a:lnTo>
                    <a:pt x="9032875" y="1144270"/>
                  </a:lnTo>
                  <a:close/>
                </a:path>
                <a:path w="13182600" h="1288414">
                  <a:moveTo>
                    <a:pt x="9087739" y="457454"/>
                  </a:moveTo>
                  <a:lnTo>
                    <a:pt x="9050274" y="450723"/>
                  </a:lnTo>
                  <a:lnTo>
                    <a:pt x="9043543" y="488188"/>
                  </a:lnTo>
                  <a:lnTo>
                    <a:pt x="9081008" y="495046"/>
                  </a:lnTo>
                  <a:lnTo>
                    <a:pt x="9087739" y="457454"/>
                  </a:lnTo>
                  <a:close/>
                </a:path>
                <a:path w="13182600" h="1288414">
                  <a:moveTo>
                    <a:pt x="9156192" y="1222756"/>
                  </a:moveTo>
                  <a:lnTo>
                    <a:pt x="9142806" y="1192530"/>
                  </a:lnTo>
                  <a:lnTo>
                    <a:pt x="9142705" y="1192276"/>
                  </a:lnTo>
                  <a:lnTo>
                    <a:pt x="9106408" y="1110234"/>
                  </a:lnTo>
                  <a:lnTo>
                    <a:pt x="9103728" y="1106424"/>
                  </a:lnTo>
                  <a:lnTo>
                    <a:pt x="9103728" y="1198333"/>
                  </a:lnTo>
                  <a:lnTo>
                    <a:pt x="9089911" y="1202334"/>
                  </a:lnTo>
                  <a:lnTo>
                    <a:pt x="9097924" y="1185189"/>
                  </a:lnTo>
                  <a:lnTo>
                    <a:pt x="9103728" y="1198333"/>
                  </a:lnTo>
                  <a:lnTo>
                    <a:pt x="9103728" y="1106424"/>
                  </a:lnTo>
                  <a:lnTo>
                    <a:pt x="9102065" y="1104049"/>
                  </a:lnTo>
                  <a:lnTo>
                    <a:pt x="9095892" y="1100162"/>
                  </a:lnTo>
                  <a:lnTo>
                    <a:pt x="9088717" y="1098867"/>
                  </a:lnTo>
                  <a:lnTo>
                    <a:pt x="9081389" y="1100455"/>
                  </a:lnTo>
                  <a:lnTo>
                    <a:pt x="9075191" y="1104849"/>
                  </a:lnTo>
                  <a:lnTo>
                    <a:pt x="9071305" y="1111034"/>
                  </a:lnTo>
                  <a:lnTo>
                    <a:pt x="9070010" y="1118209"/>
                  </a:lnTo>
                  <a:lnTo>
                    <a:pt x="9071610" y="1125601"/>
                  </a:lnTo>
                  <a:lnTo>
                    <a:pt x="9092057" y="1171917"/>
                  </a:lnTo>
                  <a:lnTo>
                    <a:pt x="9067419" y="1160399"/>
                  </a:lnTo>
                  <a:lnTo>
                    <a:pt x="9051417" y="1194943"/>
                  </a:lnTo>
                  <a:lnTo>
                    <a:pt x="9075877" y="1206411"/>
                  </a:lnTo>
                  <a:lnTo>
                    <a:pt x="9027414" y="1220470"/>
                  </a:lnTo>
                  <a:lnTo>
                    <a:pt x="9020683" y="1223975"/>
                  </a:lnTo>
                  <a:lnTo>
                    <a:pt x="9016022" y="1229575"/>
                  </a:lnTo>
                  <a:lnTo>
                    <a:pt x="9013812" y="1236535"/>
                  </a:lnTo>
                  <a:lnTo>
                    <a:pt x="9014460" y="1244092"/>
                  </a:lnTo>
                  <a:lnTo>
                    <a:pt x="9017952" y="1250759"/>
                  </a:lnTo>
                  <a:lnTo>
                    <a:pt x="9023553" y="1255433"/>
                  </a:lnTo>
                  <a:lnTo>
                    <a:pt x="9030513" y="1257668"/>
                  </a:lnTo>
                  <a:lnTo>
                    <a:pt x="9038082" y="1257046"/>
                  </a:lnTo>
                  <a:lnTo>
                    <a:pt x="9138691" y="1227836"/>
                  </a:lnTo>
                  <a:lnTo>
                    <a:pt x="9156192" y="1222756"/>
                  </a:lnTo>
                  <a:close/>
                </a:path>
                <a:path w="13182600" h="1288414">
                  <a:moveTo>
                    <a:pt x="9162796" y="471170"/>
                  </a:moveTo>
                  <a:lnTo>
                    <a:pt x="9125331" y="464312"/>
                  </a:lnTo>
                  <a:lnTo>
                    <a:pt x="9118473" y="501777"/>
                  </a:lnTo>
                  <a:lnTo>
                    <a:pt x="9155938" y="508635"/>
                  </a:lnTo>
                  <a:lnTo>
                    <a:pt x="9162796" y="471170"/>
                  </a:lnTo>
                  <a:close/>
                </a:path>
                <a:path w="13182600" h="1288414">
                  <a:moveTo>
                    <a:pt x="9237726" y="484759"/>
                  </a:moveTo>
                  <a:lnTo>
                    <a:pt x="9200261" y="478028"/>
                  </a:lnTo>
                  <a:lnTo>
                    <a:pt x="9193403" y="515493"/>
                  </a:lnTo>
                  <a:lnTo>
                    <a:pt x="9230868" y="522351"/>
                  </a:lnTo>
                  <a:lnTo>
                    <a:pt x="9237726" y="484759"/>
                  </a:lnTo>
                  <a:close/>
                </a:path>
                <a:path w="13182600" h="1288414">
                  <a:moveTo>
                    <a:pt x="9312656" y="498475"/>
                  </a:moveTo>
                  <a:lnTo>
                    <a:pt x="9275191" y="491617"/>
                  </a:lnTo>
                  <a:lnTo>
                    <a:pt x="9268333" y="529082"/>
                  </a:lnTo>
                  <a:lnTo>
                    <a:pt x="9305925" y="535940"/>
                  </a:lnTo>
                  <a:lnTo>
                    <a:pt x="9312656" y="498475"/>
                  </a:lnTo>
                  <a:close/>
                </a:path>
                <a:path w="13182600" h="1288414">
                  <a:moveTo>
                    <a:pt x="9387713" y="512191"/>
                  </a:moveTo>
                  <a:lnTo>
                    <a:pt x="9350121" y="505333"/>
                  </a:lnTo>
                  <a:lnTo>
                    <a:pt x="9343390" y="542798"/>
                  </a:lnTo>
                  <a:lnTo>
                    <a:pt x="9380855" y="549656"/>
                  </a:lnTo>
                  <a:lnTo>
                    <a:pt x="9387713" y="512191"/>
                  </a:lnTo>
                  <a:close/>
                </a:path>
                <a:path w="13182600" h="1288414">
                  <a:moveTo>
                    <a:pt x="9462643" y="525780"/>
                  </a:moveTo>
                  <a:lnTo>
                    <a:pt x="9425178" y="518922"/>
                  </a:lnTo>
                  <a:lnTo>
                    <a:pt x="9418320" y="556387"/>
                  </a:lnTo>
                  <a:lnTo>
                    <a:pt x="9455785" y="563245"/>
                  </a:lnTo>
                  <a:lnTo>
                    <a:pt x="9462643" y="525780"/>
                  </a:lnTo>
                  <a:close/>
                </a:path>
                <a:path w="13182600" h="1288414">
                  <a:moveTo>
                    <a:pt x="9537573" y="539496"/>
                  </a:moveTo>
                  <a:lnTo>
                    <a:pt x="9500108" y="532638"/>
                  </a:lnTo>
                  <a:lnTo>
                    <a:pt x="9493250" y="570103"/>
                  </a:lnTo>
                  <a:lnTo>
                    <a:pt x="9530715" y="576961"/>
                  </a:lnTo>
                  <a:lnTo>
                    <a:pt x="9537573" y="539496"/>
                  </a:lnTo>
                  <a:close/>
                </a:path>
                <a:path w="13182600" h="1288414">
                  <a:moveTo>
                    <a:pt x="9612503" y="553085"/>
                  </a:moveTo>
                  <a:lnTo>
                    <a:pt x="9575038" y="546227"/>
                  </a:lnTo>
                  <a:lnTo>
                    <a:pt x="9568307" y="583692"/>
                  </a:lnTo>
                  <a:lnTo>
                    <a:pt x="9605772" y="590550"/>
                  </a:lnTo>
                  <a:lnTo>
                    <a:pt x="9612503" y="553085"/>
                  </a:lnTo>
                  <a:close/>
                </a:path>
                <a:path w="13182600" h="1288414">
                  <a:moveTo>
                    <a:pt x="9687560" y="566801"/>
                  </a:moveTo>
                  <a:lnTo>
                    <a:pt x="9650095" y="559943"/>
                  </a:lnTo>
                  <a:lnTo>
                    <a:pt x="9643237" y="597408"/>
                  </a:lnTo>
                  <a:lnTo>
                    <a:pt x="9680702" y="604266"/>
                  </a:lnTo>
                  <a:lnTo>
                    <a:pt x="9687560" y="566801"/>
                  </a:lnTo>
                  <a:close/>
                </a:path>
                <a:path w="13182600" h="1288414">
                  <a:moveTo>
                    <a:pt x="9762490" y="580390"/>
                  </a:moveTo>
                  <a:lnTo>
                    <a:pt x="9725025" y="573532"/>
                  </a:lnTo>
                  <a:lnTo>
                    <a:pt x="9718167" y="611124"/>
                  </a:lnTo>
                  <a:lnTo>
                    <a:pt x="9755632" y="617855"/>
                  </a:lnTo>
                  <a:lnTo>
                    <a:pt x="9762490" y="580390"/>
                  </a:lnTo>
                  <a:close/>
                </a:path>
                <a:path w="13182600" h="1288414">
                  <a:moveTo>
                    <a:pt x="9837420" y="594106"/>
                  </a:moveTo>
                  <a:lnTo>
                    <a:pt x="9799955" y="587248"/>
                  </a:lnTo>
                  <a:lnTo>
                    <a:pt x="9793097" y="624713"/>
                  </a:lnTo>
                  <a:lnTo>
                    <a:pt x="9830689" y="631571"/>
                  </a:lnTo>
                  <a:lnTo>
                    <a:pt x="9837420" y="594106"/>
                  </a:lnTo>
                  <a:close/>
                </a:path>
                <a:path w="13182600" h="1288414">
                  <a:moveTo>
                    <a:pt x="9912477" y="607695"/>
                  </a:moveTo>
                  <a:lnTo>
                    <a:pt x="9874885" y="600837"/>
                  </a:lnTo>
                  <a:lnTo>
                    <a:pt x="9868154" y="638429"/>
                  </a:lnTo>
                  <a:lnTo>
                    <a:pt x="9905619" y="645160"/>
                  </a:lnTo>
                  <a:lnTo>
                    <a:pt x="9912477" y="607695"/>
                  </a:lnTo>
                  <a:close/>
                </a:path>
                <a:path w="13182600" h="1288414">
                  <a:moveTo>
                    <a:pt x="9987407" y="621411"/>
                  </a:moveTo>
                  <a:lnTo>
                    <a:pt x="9949942" y="614553"/>
                  </a:lnTo>
                  <a:lnTo>
                    <a:pt x="9943084" y="652018"/>
                  </a:lnTo>
                  <a:lnTo>
                    <a:pt x="9980549" y="658876"/>
                  </a:lnTo>
                  <a:lnTo>
                    <a:pt x="9987407" y="621411"/>
                  </a:lnTo>
                  <a:close/>
                </a:path>
                <a:path w="13182600" h="1288414">
                  <a:moveTo>
                    <a:pt x="10062337" y="635000"/>
                  </a:moveTo>
                  <a:lnTo>
                    <a:pt x="10024872" y="628142"/>
                  </a:lnTo>
                  <a:lnTo>
                    <a:pt x="10018014" y="665734"/>
                  </a:lnTo>
                  <a:lnTo>
                    <a:pt x="10055479" y="672465"/>
                  </a:lnTo>
                  <a:lnTo>
                    <a:pt x="10062337" y="635000"/>
                  </a:lnTo>
                  <a:close/>
                </a:path>
                <a:path w="13182600" h="1288414">
                  <a:moveTo>
                    <a:pt x="10137267" y="648716"/>
                  </a:moveTo>
                  <a:lnTo>
                    <a:pt x="10099802" y="641858"/>
                  </a:lnTo>
                  <a:lnTo>
                    <a:pt x="10093071" y="679323"/>
                  </a:lnTo>
                  <a:lnTo>
                    <a:pt x="10130536" y="686181"/>
                  </a:lnTo>
                  <a:lnTo>
                    <a:pt x="10137267" y="648716"/>
                  </a:lnTo>
                  <a:close/>
                </a:path>
                <a:path w="13182600" h="1288414">
                  <a:moveTo>
                    <a:pt x="10212324" y="662305"/>
                  </a:moveTo>
                  <a:lnTo>
                    <a:pt x="10174859" y="655574"/>
                  </a:lnTo>
                  <a:lnTo>
                    <a:pt x="10168001" y="693039"/>
                  </a:lnTo>
                  <a:lnTo>
                    <a:pt x="10205466" y="699770"/>
                  </a:lnTo>
                  <a:lnTo>
                    <a:pt x="10212324" y="662305"/>
                  </a:lnTo>
                  <a:close/>
                </a:path>
                <a:path w="13182600" h="1288414">
                  <a:moveTo>
                    <a:pt x="10287254" y="676021"/>
                  </a:moveTo>
                  <a:lnTo>
                    <a:pt x="10249789" y="669163"/>
                  </a:lnTo>
                  <a:lnTo>
                    <a:pt x="10242931" y="706628"/>
                  </a:lnTo>
                  <a:lnTo>
                    <a:pt x="10280396" y="713486"/>
                  </a:lnTo>
                  <a:lnTo>
                    <a:pt x="10287254" y="676021"/>
                  </a:lnTo>
                  <a:close/>
                </a:path>
                <a:path w="13182600" h="1288414">
                  <a:moveTo>
                    <a:pt x="10362184" y="689610"/>
                  </a:moveTo>
                  <a:lnTo>
                    <a:pt x="10324719" y="682879"/>
                  </a:lnTo>
                  <a:lnTo>
                    <a:pt x="10317861" y="720344"/>
                  </a:lnTo>
                  <a:lnTo>
                    <a:pt x="10355453" y="727075"/>
                  </a:lnTo>
                  <a:lnTo>
                    <a:pt x="10362184" y="689610"/>
                  </a:lnTo>
                  <a:close/>
                </a:path>
                <a:path w="13182600" h="1288414">
                  <a:moveTo>
                    <a:pt x="10437241" y="703326"/>
                  </a:moveTo>
                  <a:lnTo>
                    <a:pt x="10399649" y="696468"/>
                  </a:lnTo>
                  <a:lnTo>
                    <a:pt x="10392918" y="733933"/>
                  </a:lnTo>
                  <a:lnTo>
                    <a:pt x="10430383" y="740791"/>
                  </a:lnTo>
                  <a:lnTo>
                    <a:pt x="10437241" y="703326"/>
                  </a:lnTo>
                  <a:close/>
                </a:path>
                <a:path w="13182600" h="1288414">
                  <a:moveTo>
                    <a:pt x="10512171" y="716915"/>
                  </a:moveTo>
                  <a:lnTo>
                    <a:pt x="10474693" y="710184"/>
                  </a:lnTo>
                  <a:lnTo>
                    <a:pt x="10467848" y="747649"/>
                  </a:lnTo>
                  <a:lnTo>
                    <a:pt x="10505313" y="754380"/>
                  </a:lnTo>
                  <a:lnTo>
                    <a:pt x="10512171" y="716915"/>
                  </a:lnTo>
                  <a:close/>
                </a:path>
                <a:path w="13182600" h="1288414">
                  <a:moveTo>
                    <a:pt x="10587101" y="730631"/>
                  </a:moveTo>
                  <a:lnTo>
                    <a:pt x="10549636" y="723773"/>
                  </a:lnTo>
                  <a:lnTo>
                    <a:pt x="10542778" y="761238"/>
                  </a:lnTo>
                  <a:lnTo>
                    <a:pt x="10580243" y="768096"/>
                  </a:lnTo>
                  <a:lnTo>
                    <a:pt x="10587101" y="730631"/>
                  </a:lnTo>
                  <a:close/>
                </a:path>
                <a:path w="13182600" h="1288414">
                  <a:moveTo>
                    <a:pt x="10662018" y="744220"/>
                  </a:moveTo>
                  <a:lnTo>
                    <a:pt x="10624566" y="737489"/>
                  </a:lnTo>
                  <a:lnTo>
                    <a:pt x="10617822" y="774954"/>
                  </a:lnTo>
                  <a:lnTo>
                    <a:pt x="10655300" y="781812"/>
                  </a:lnTo>
                  <a:lnTo>
                    <a:pt x="10662018" y="744220"/>
                  </a:lnTo>
                  <a:close/>
                </a:path>
                <a:path w="13182600" h="1288414">
                  <a:moveTo>
                    <a:pt x="10737088" y="757936"/>
                  </a:moveTo>
                  <a:lnTo>
                    <a:pt x="10699623" y="751078"/>
                  </a:lnTo>
                  <a:lnTo>
                    <a:pt x="10692765" y="788543"/>
                  </a:lnTo>
                  <a:lnTo>
                    <a:pt x="10730230" y="795401"/>
                  </a:lnTo>
                  <a:lnTo>
                    <a:pt x="10737088" y="757936"/>
                  </a:lnTo>
                  <a:close/>
                </a:path>
                <a:path w="13182600" h="1288414">
                  <a:moveTo>
                    <a:pt x="10812018" y="771525"/>
                  </a:moveTo>
                  <a:lnTo>
                    <a:pt x="10774553" y="764794"/>
                  </a:lnTo>
                  <a:lnTo>
                    <a:pt x="10767695" y="802259"/>
                  </a:lnTo>
                  <a:lnTo>
                    <a:pt x="10805160" y="809117"/>
                  </a:lnTo>
                  <a:lnTo>
                    <a:pt x="10812018" y="771525"/>
                  </a:lnTo>
                  <a:close/>
                </a:path>
                <a:path w="13182600" h="1288414">
                  <a:moveTo>
                    <a:pt x="10886948" y="785241"/>
                  </a:moveTo>
                  <a:lnTo>
                    <a:pt x="10849483" y="778383"/>
                  </a:lnTo>
                  <a:lnTo>
                    <a:pt x="10842625" y="815848"/>
                  </a:lnTo>
                  <a:lnTo>
                    <a:pt x="10880217" y="822706"/>
                  </a:lnTo>
                  <a:lnTo>
                    <a:pt x="10886948" y="785241"/>
                  </a:lnTo>
                  <a:close/>
                </a:path>
                <a:path w="13182600" h="1288414">
                  <a:moveTo>
                    <a:pt x="10962005" y="798830"/>
                  </a:moveTo>
                  <a:lnTo>
                    <a:pt x="10924413" y="792099"/>
                  </a:lnTo>
                  <a:lnTo>
                    <a:pt x="10917682" y="829564"/>
                  </a:lnTo>
                  <a:lnTo>
                    <a:pt x="10955147" y="836422"/>
                  </a:lnTo>
                  <a:lnTo>
                    <a:pt x="10962005" y="798830"/>
                  </a:lnTo>
                  <a:close/>
                </a:path>
                <a:path w="13182600" h="1288414">
                  <a:moveTo>
                    <a:pt x="11036935" y="812546"/>
                  </a:moveTo>
                  <a:lnTo>
                    <a:pt x="10999470" y="805688"/>
                  </a:lnTo>
                  <a:lnTo>
                    <a:pt x="10992612" y="843153"/>
                  </a:lnTo>
                  <a:lnTo>
                    <a:pt x="11030077" y="850011"/>
                  </a:lnTo>
                  <a:lnTo>
                    <a:pt x="11036935" y="812546"/>
                  </a:lnTo>
                  <a:close/>
                </a:path>
                <a:path w="13182600" h="1288414">
                  <a:moveTo>
                    <a:pt x="11111865" y="826262"/>
                  </a:moveTo>
                  <a:lnTo>
                    <a:pt x="11074400" y="819404"/>
                  </a:lnTo>
                  <a:lnTo>
                    <a:pt x="11067542" y="856869"/>
                  </a:lnTo>
                  <a:lnTo>
                    <a:pt x="11105007" y="863727"/>
                  </a:lnTo>
                  <a:lnTo>
                    <a:pt x="11111865" y="826262"/>
                  </a:lnTo>
                  <a:close/>
                </a:path>
                <a:path w="13182600" h="1288414">
                  <a:moveTo>
                    <a:pt x="11186795" y="839851"/>
                  </a:moveTo>
                  <a:lnTo>
                    <a:pt x="11149330" y="832993"/>
                  </a:lnTo>
                  <a:lnTo>
                    <a:pt x="11142599" y="870458"/>
                  </a:lnTo>
                  <a:lnTo>
                    <a:pt x="11180064" y="877316"/>
                  </a:lnTo>
                  <a:lnTo>
                    <a:pt x="11186795" y="839851"/>
                  </a:lnTo>
                  <a:close/>
                </a:path>
                <a:path w="13182600" h="1288414">
                  <a:moveTo>
                    <a:pt x="11261852" y="853567"/>
                  </a:moveTo>
                  <a:lnTo>
                    <a:pt x="11224387" y="846709"/>
                  </a:lnTo>
                  <a:lnTo>
                    <a:pt x="11217529" y="884174"/>
                  </a:lnTo>
                  <a:lnTo>
                    <a:pt x="11254994" y="891032"/>
                  </a:lnTo>
                  <a:lnTo>
                    <a:pt x="11261852" y="853567"/>
                  </a:lnTo>
                  <a:close/>
                </a:path>
                <a:path w="13182600" h="1288414">
                  <a:moveTo>
                    <a:pt x="11336782" y="867156"/>
                  </a:moveTo>
                  <a:lnTo>
                    <a:pt x="11299317" y="860298"/>
                  </a:lnTo>
                  <a:lnTo>
                    <a:pt x="11292459" y="897763"/>
                  </a:lnTo>
                  <a:lnTo>
                    <a:pt x="11329924" y="904621"/>
                  </a:lnTo>
                  <a:lnTo>
                    <a:pt x="11336782" y="867156"/>
                  </a:lnTo>
                  <a:close/>
                </a:path>
                <a:path w="13182600" h="1288414">
                  <a:moveTo>
                    <a:pt x="11411712" y="880872"/>
                  </a:moveTo>
                  <a:lnTo>
                    <a:pt x="11374247" y="874014"/>
                  </a:lnTo>
                  <a:lnTo>
                    <a:pt x="11367389" y="911479"/>
                  </a:lnTo>
                  <a:lnTo>
                    <a:pt x="11404981" y="918337"/>
                  </a:lnTo>
                  <a:lnTo>
                    <a:pt x="11411712" y="880872"/>
                  </a:lnTo>
                  <a:close/>
                </a:path>
                <a:path w="13182600" h="1288414">
                  <a:moveTo>
                    <a:pt x="11486769" y="894461"/>
                  </a:moveTo>
                  <a:lnTo>
                    <a:pt x="11449177" y="887603"/>
                  </a:lnTo>
                  <a:lnTo>
                    <a:pt x="11442446" y="925195"/>
                  </a:lnTo>
                  <a:lnTo>
                    <a:pt x="11479911" y="931926"/>
                  </a:lnTo>
                  <a:lnTo>
                    <a:pt x="11486769" y="894461"/>
                  </a:lnTo>
                  <a:close/>
                </a:path>
                <a:path w="13182600" h="1288414">
                  <a:moveTo>
                    <a:pt x="11561699" y="908177"/>
                  </a:moveTo>
                  <a:lnTo>
                    <a:pt x="11524234" y="901319"/>
                  </a:lnTo>
                  <a:lnTo>
                    <a:pt x="11517376" y="938784"/>
                  </a:lnTo>
                  <a:lnTo>
                    <a:pt x="11554841" y="945642"/>
                  </a:lnTo>
                  <a:lnTo>
                    <a:pt x="11561699" y="908177"/>
                  </a:lnTo>
                  <a:close/>
                </a:path>
                <a:path w="13182600" h="1288414">
                  <a:moveTo>
                    <a:pt x="11636629" y="921766"/>
                  </a:moveTo>
                  <a:lnTo>
                    <a:pt x="11599164" y="914908"/>
                  </a:lnTo>
                  <a:lnTo>
                    <a:pt x="11592306" y="952500"/>
                  </a:lnTo>
                  <a:lnTo>
                    <a:pt x="11629771" y="959231"/>
                  </a:lnTo>
                  <a:lnTo>
                    <a:pt x="11636629" y="921766"/>
                  </a:lnTo>
                  <a:close/>
                </a:path>
                <a:path w="13182600" h="1288414">
                  <a:moveTo>
                    <a:pt x="11711559" y="935482"/>
                  </a:moveTo>
                  <a:lnTo>
                    <a:pt x="11674094" y="928624"/>
                  </a:lnTo>
                  <a:lnTo>
                    <a:pt x="11667363" y="966089"/>
                  </a:lnTo>
                  <a:lnTo>
                    <a:pt x="11704828" y="972947"/>
                  </a:lnTo>
                  <a:lnTo>
                    <a:pt x="11711559" y="935482"/>
                  </a:lnTo>
                  <a:close/>
                </a:path>
                <a:path w="13182600" h="1288414">
                  <a:moveTo>
                    <a:pt x="11786616" y="949071"/>
                  </a:moveTo>
                  <a:lnTo>
                    <a:pt x="11749151" y="942213"/>
                  </a:lnTo>
                  <a:lnTo>
                    <a:pt x="11742293" y="979805"/>
                  </a:lnTo>
                  <a:lnTo>
                    <a:pt x="11779758" y="986536"/>
                  </a:lnTo>
                  <a:lnTo>
                    <a:pt x="11786616" y="949071"/>
                  </a:lnTo>
                  <a:close/>
                </a:path>
                <a:path w="13182600" h="1288414">
                  <a:moveTo>
                    <a:pt x="11861546" y="962787"/>
                  </a:moveTo>
                  <a:lnTo>
                    <a:pt x="11824081" y="955929"/>
                  </a:lnTo>
                  <a:lnTo>
                    <a:pt x="11817223" y="993394"/>
                  </a:lnTo>
                  <a:lnTo>
                    <a:pt x="11854688" y="1000252"/>
                  </a:lnTo>
                  <a:lnTo>
                    <a:pt x="11861546" y="962787"/>
                  </a:lnTo>
                  <a:close/>
                </a:path>
                <a:path w="13182600" h="1288414">
                  <a:moveTo>
                    <a:pt x="11936476" y="976376"/>
                  </a:moveTo>
                  <a:lnTo>
                    <a:pt x="11899011" y="969645"/>
                  </a:lnTo>
                  <a:lnTo>
                    <a:pt x="11892153" y="1007110"/>
                  </a:lnTo>
                  <a:lnTo>
                    <a:pt x="11929745" y="1013841"/>
                  </a:lnTo>
                  <a:lnTo>
                    <a:pt x="11936476" y="976376"/>
                  </a:lnTo>
                  <a:close/>
                </a:path>
                <a:path w="13182600" h="1288414">
                  <a:moveTo>
                    <a:pt x="12011533" y="990092"/>
                  </a:moveTo>
                  <a:lnTo>
                    <a:pt x="11973941" y="983234"/>
                  </a:lnTo>
                  <a:lnTo>
                    <a:pt x="11967210" y="1020699"/>
                  </a:lnTo>
                  <a:lnTo>
                    <a:pt x="12004675" y="1027557"/>
                  </a:lnTo>
                  <a:lnTo>
                    <a:pt x="12011533" y="990092"/>
                  </a:lnTo>
                  <a:close/>
                </a:path>
                <a:path w="13182600" h="1288414">
                  <a:moveTo>
                    <a:pt x="12086463" y="1003681"/>
                  </a:moveTo>
                  <a:lnTo>
                    <a:pt x="12048998" y="996950"/>
                  </a:lnTo>
                  <a:lnTo>
                    <a:pt x="12042140" y="1034415"/>
                  </a:lnTo>
                  <a:lnTo>
                    <a:pt x="12079605" y="1041146"/>
                  </a:lnTo>
                  <a:lnTo>
                    <a:pt x="12086463" y="1003681"/>
                  </a:lnTo>
                  <a:close/>
                </a:path>
                <a:path w="13182600" h="1288414">
                  <a:moveTo>
                    <a:pt x="12161393" y="1017397"/>
                  </a:moveTo>
                  <a:lnTo>
                    <a:pt x="12123928" y="1010539"/>
                  </a:lnTo>
                  <a:lnTo>
                    <a:pt x="12117070" y="1048004"/>
                  </a:lnTo>
                  <a:lnTo>
                    <a:pt x="12154535" y="1054862"/>
                  </a:lnTo>
                  <a:lnTo>
                    <a:pt x="12161393" y="1017397"/>
                  </a:lnTo>
                  <a:close/>
                </a:path>
                <a:path w="13182600" h="1288414">
                  <a:moveTo>
                    <a:pt x="12236323" y="1030986"/>
                  </a:moveTo>
                  <a:lnTo>
                    <a:pt x="12198858" y="1024255"/>
                  </a:lnTo>
                  <a:lnTo>
                    <a:pt x="12192127" y="1061720"/>
                  </a:lnTo>
                  <a:lnTo>
                    <a:pt x="12229592" y="1068578"/>
                  </a:lnTo>
                  <a:lnTo>
                    <a:pt x="12236323" y="1030986"/>
                  </a:lnTo>
                  <a:close/>
                </a:path>
                <a:path w="13182600" h="1288414">
                  <a:moveTo>
                    <a:pt x="12311380" y="1044702"/>
                  </a:moveTo>
                  <a:lnTo>
                    <a:pt x="12273915" y="1037844"/>
                  </a:lnTo>
                  <a:lnTo>
                    <a:pt x="12267057" y="1075309"/>
                  </a:lnTo>
                  <a:lnTo>
                    <a:pt x="12304522" y="1082167"/>
                  </a:lnTo>
                  <a:lnTo>
                    <a:pt x="12311380" y="1044702"/>
                  </a:lnTo>
                  <a:close/>
                </a:path>
                <a:path w="13182600" h="1288414">
                  <a:moveTo>
                    <a:pt x="12386310" y="1058291"/>
                  </a:moveTo>
                  <a:lnTo>
                    <a:pt x="12348845" y="1051560"/>
                  </a:lnTo>
                  <a:lnTo>
                    <a:pt x="12341987" y="1089025"/>
                  </a:lnTo>
                  <a:lnTo>
                    <a:pt x="12379452" y="1095883"/>
                  </a:lnTo>
                  <a:lnTo>
                    <a:pt x="12386310" y="1058291"/>
                  </a:lnTo>
                  <a:close/>
                </a:path>
                <a:path w="13182600" h="1288414">
                  <a:moveTo>
                    <a:pt x="12461240" y="1072007"/>
                  </a:moveTo>
                  <a:lnTo>
                    <a:pt x="12423775" y="1065149"/>
                  </a:lnTo>
                  <a:lnTo>
                    <a:pt x="12416917" y="1102614"/>
                  </a:lnTo>
                  <a:lnTo>
                    <a:pt x="12454509" y="1109472"/>
                  </a:lnTo>
                  <a:lnTo>
                    <a:pt x="12461240" y="1072007"/>
                  </a:lnTo>
                  <a:close/>
                </a:path>
                <a:path w="13182600" h="1288414">
                  <a:moveTo>
                    <a:pt x="12536297" y="1085596"/>
                  </a:moveTo>
                  <a:lnTo>
                    <a:pt x="12498705" y="1078865"/>
                  </a:lnTo>
                  <a:lnTo>
                    <a:pt x="12491974" y="1116330"/>
                  </a:lnTo>
                  <a:lnTo>
                    <a:pt x="12529439" y="1123188"/>
                  </a:lnTo>
                  <a:lnTo>
                    <a:pt x="12536297" y="1085596"/>
                  </a:lnTo>
                  <a:close/>
                </a:path>
                <a:path w="13182600" h="1288414">
                  <a:moveTo>
                    <a:pt x="12611227" y="1099312"/>
                  </a:moveTo>
                  <a:lnTo>
                    <a:pt x="12573762" y="1092454"/>
                  </a:lnTo>
                  <a:lnTo>
                    <a:pt x="12566904" y="1129919"/>
                  </a:lnTo>
                  <a:lnTo>
                    <a:pt x="12604369" y="1136777"/>
                  </a:lnTo>
                  <a:lnTo>
                    <a:pt x="12611227" y="1099312"/>
                  </a:lnTo>
                  <a:close/>
                </a:path>
                <a:path w="13182600" h="1288414">
                  <a:moveTo>
                    <a:pt x="12686157" y="1113028"/>
                  </a:moveTo>
                  <a:lnTo>
                    <a:pt x="12648692" y="1106170"/>
                  </a:lnTo>
                  <a:lnTo>
                    <a:pt x="12641834" y="1143635"/>
                  </a:lnTo>
                  <a:lnTo>
                    <a:pt x="12679299" y="1150493"/>
                  </a:lnTo>
                  <a:lnTo>
                    <a:pt x="12686157" y="1113028"/>
                  </a:lnTo>
                  <a:close/>
                </a:path>
                <a:path w="13182600" h="1288414">
                  <a:moveTo>
                    <a:pt x="12761087" y="1126617"/>
                  </a:moveTo>
                  <a:lnTo>
                    <a:pt x="12723622" y="1119759"/>
                  </a:lnTo>
                  <a:lnTo>
                    <a:pt x="12716891" y="1157224"/>
                  </a:lnTo>
                  <a:lnTo>
                    <a:pt x="12754356" y="1164082"/>
                  </a:lnTo>
                  <a:lnTo>
                    <a:pt x="12761087" y="1126617"/>
                  </a:lnTo>
                  <a:close/>
                </a:path>
                <a:path w="13182600" h="1288414">
                  <a:moveTo>
                    <a:pt x="12836144" y="1140333"/>
                  </a:moveTo>
                  <a:lnTo>
                    <a:pt x="12798679" y="1133475"/>
                  </a:lnTo>
                  <a:lnTo>
                    <a:pt x="12791821" y="1170940"/>
                  </a:lnTo>
                  <a:lnTo>
                    <a:pt x="12829286" y="1177798"/>
                  </a:lnTo>
                  <a:lnTo>
                    <a:pt x="12836144" y="1140333"/>
                  </a:lnTo>
                  <a:close/>
                </a:path>
                <a:path w="13182600" h="1288414">
                  <a:moveTo>
                    <a:pt x="12911074" y="1153922"/>
                  </a:moveTo>
                  <a:lnTo>
                    <a:pt x="12873609" y="1147064"/>
                  </a:lnTo>
                  <a:lnTo>
                    <a:pt x="12866751" y="1184529"/>
                  </a:lnTo>
                  <a:lnTo>
                    <a:pt x="12904216" y="1191387"/>
                  </a:lnTo>
                  <a:lnTo>
                    <a:pt x="12911074" y="1153922"/>
                  </a:lnTo>
                  <a:close/>
                </a:path>
                <a:path w="13182600" h="1288414">
                  <a:moveTo>
                    <a:pt x="12986004" y="1167638"/>
                  </a:moveTo>
                  <a:lnTo>
                    <a:pt x="12948539" y="1160780"/>
                  </a:lnTo>
                  <a:lnTo>
                    <a:pt x="12941681" y="1198245"/>
                  </a:lnTo>
                  <a:lnTo>
                    <a:pt x="12979273" y="1205103"/>
                  </a:lnTo>
                  <a:lnTo>
                    <a:pt x="12986004" y="1167638"/>
                  </a:lnTo>
                  <a:close/>
                </a:path>
                <a:path w="13182600" h="1288414">
                  <a:moveTo>
                    <a:pt x="13061061" y="1181227"/>
                  </a:moveTo>
                  <a:lnTo>
                    <a:pt x="13023596" y="1174369"/>
                  </a:lnTo>
                  <a:lnTo>
                    <a:pt x="13016738" y="1211961"/>
                  </a:lnTo>
                  <a:lnTo>
                    <a:pt x="13054203" y="1218692"/>
                  </a:lnTo>
                  <a:lnTo>
                    <a:pt x="13061061" y="1181227"/>
                  </a:lnTo>
                  <a:close/>
                </a:path>
                <a:path w="13182600" h="1288414">
                  <a:moveTo>
                    <a:pt x="13182600" y="1222756"/>
                  </a:moveTo>
                  <a:lnTo>
                    <a:pt x="13165417" y="1201166"/>
                  </a:lnTo>
                  <a:lnTo>
                    <a:pt x="13106019" y="1126490"/>
                  </a:lnTo>
                  <a:lnTo>
                    <a:pt x="13100203" y="1121613"/>
                  </a:lnTo>
                  <a:lnTo>
                    <a:pt x="13093230" y="1119403"/>
                  </a:lnTo>
                  <a:lnTo>
                    <a:pt x="13085953" y="1119974"/>
                  </a:lnTo>
                  <a:lnTo>
                    <a:pt x="13079222" y="1123442"/>
                  </a:lnTo>
                  <a:lnTo>
                    <a:pt x="13074333" y="1129207"/>
                  </a:lnTo>
                  <a:lnTo>
                    <a:pt x="13072123" y="1136167"/>
                  </a:lnTo>
                  <a:lnTo>
                    <a:pt x="13072694" y="1143431"/>
                  </a:lnTo>
                  <a:lnTo>
                    <a:pt x="13076174" y="1150112"/>
                  </a:lnTo>
                  <a:lnTo>
                    <a:pt x="13107683" y="1189774"/>
                  </a:lnTo>
                  <a:lnTo>
                    <a:pt x="13098526" y="1188085"/>
                  </a:lnTo>
                  <a:lnTo>
                    <a:pt x="13091668" y="1225550"/>
                  </a:lnTo>
                  <a:lnTo>
                    <a:pt x="13100749" y="1227213"/>
                  </a:lnTo>
                  <a:lnTo>
                    <a:pt x="13057378" y="1253109"/>
                  </a:lnTo>
                  <a:lnTo>
                    <a:pt x="13051790" y="1258239"/>
                  </a:lnTo>
                  <a:lnTo>
                    <a:pt x="13048704" y="1264856"/>
                  </a:lnTo>
                  <a:lnTo>
                    <a:pt x="13048336" y="1272159"/>
                  </a:lnTo>
                  <a:lnTo>
                    <a:pt x="13050901" y="1279271"/>
                  </a:lnTo>
                  <a:lnTo>
                    <a:pt x="13055943" y="1284859"/>
                  </a:lnTo>
                  <a:lnTo>
                    <a:pt x="13062534" y="1287957"/>
                  </a:lnTo>
                  <a:lnTo>
                    <a:pt x="13069811" y="1288364"/>
                  </a:lnTo>
                  <a:lnTo>
                    <a:pt x="13076936" y="1285875"/>
                  </a:lnTo>
                  <a:lnTo>
                    <a:pt x="13166433" y="1232408"/>
                  </a:lnTo>
                  <a:lnTo>
                    <a:pt x="13171538" y="1229360"/>
                  </a:lnTo>
                  <a:lnTo>
                    <a:pt x="13182600" y="122275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13832" y="8909303"/>
              <a:ext cx="3067812" cy="1141476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761476" y="8877300"/>
              <a:ext cx="3575304" cy="1205484"/>
            </a:xfrm>
            <a:prstGeom prst="rect">
              <a:avLst/>
            </a:prstGeom>
          </p:spPr>
        </p:pic>
      </p:grp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400" spc="-445" dirty="0"/>
              <a:t>ROLA</a:t>
            </a:r>
            <a:r>
              <a:rPr sz="6400" spc="-450" dirty="0"/>
              <a:t> </a:t>
            </a:r>
            <a:r>
              <a:rPr sz="6400" spc="-330" dirty="0"/>
              <a:t>PAŃSTWA</a:t>
            </a:r>
            <a:r>
              <a:rPr sz="6400" spc="-420" dirty="0"/>
              <a:t> </a:t>
            </a:r>
            <a:r>
              <a:rPr sz="6400" spc="-55" dirty="0"/>
              <a:t>-</a:t>
            </a:r>
            <a:r>
              <a:rPr sz="6400" spc="-434" dirty="0"/>
              <a:t> </a:t>
            </a:r>
            <a:r>
              <a:rPr sz="6400" spc="-340" dirty="0"/>
              <a:t>ROZWIĄZANIA</a:t>
            </a:r>
            <a:endParaRPr sz="64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959610" y="0"/>
            <a:ext cx="16328390" cy="10287000"/>
            <a:chOff x="1959610" y="0"/>
            <a:chExt cx="16328390" cy="1028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466576" y="0"/>
              <a:ext cx="6821424" cy="1028699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59610" y="0"/>
              <a:ext cx="9587738" cy="1028699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200144" y="2721864"/>
              <a:ext cx="9904730" cy="1012190"/>
            </a:xfrm>
            <a:custGeom>
              <a:avLst/>
              <a:gdLst/>
              <a:ahLst/>
              <a:cxnLst/>
              <a:rect l="l" t="t" r="r" b="b"/>
              <a:pathLst>
                <a:path w="9904730" h="1012189">
                  <a:moveTo>
                    <a:pt x="9713467" y="0"/>
                  </a:moveTo>
                  <a:lnTo>
                    <a:pt x="191007" y="0"/>
                  </a:lnTo>
                  <a:lnTo>
                    <a:pt x="147237" y="5049"/>
                  </a:lnTo>
                  <a:lnTo>
                    <a:pt x="107042" y="19434"/>
                  </a:lnTo>
                  <a:lnTo>
                    <a:pt x="71576" y="42007"/>
                  </a:lnTo>
                  <a:lnTo>
                    <a:pt x="41987" y="71623"/>
                  </a:lnTo>
                  <a:lnTo>
                    <a:pt x="19428" y="107135"/>
                  </a:lnTo>
                  <a:lnTo>
                    <a:pt x="5048" y="147397"/>
                  </a:lnTo>
                  <a:lnTo>
                    <a:pt x="0" y="191261"/>
                  </a:lnTo>
                  <a:lnTo>
                    <a:pt x="0" y="820674"/>
                  </a:lnTo>
                  <a:lnTo>
                    <a:pt x="5048" y="864538"/>
                  </a:lnTo>
                  <a:lnTo>
                    <a:pt x="19428" y="904800"/>
                  </a:lnTo>
                  <a:lnTo>
                    <a:pt x="41987" y="940312"/>
                  </a:lnTo>
                  <a:lnTo>
                    <a:pt x="71576" y="969928"/>
                  </a:lnTo>
                  <a:lnTo>
                    <a:pt x="107042" y="992501"/>
                  </a:lnTo>
                  <a:lnTo>
                    <a:pt x="147237" y="1006886"/>
                  </a:lnTo>
                  <a:lnTo>
                    <a:pt x="191007" y="1011935"/>
                  </a:lnTo>
                  <a:lnTo>
                    <a:pt x="9713467" y="1011935"/>
                  </a:lnTo>
                  <a:lnTo>
                    <a:pt x="9757238" y="1006886"/>
                  </a:lnTo>
                  <a:lnTo>
                    <a:pt x="9797433" y="992501"/>
                  </a:lnTo>
                  <a:lnTo>
                    <a:pt x="9832899" y="969928"/>
                  </a:lnTo>
                  <a:lnTo>
                    <a:pt x="9862488" y="940312"/>
                  </a:lnTo>
                  <a:lnTo>
                    <a:pt x="9885047" y="904800"/>
                  </a:lnTo>
                  <a:lnTo>
                    <a:pt x="9899427" y="864538"/>
                  </a:lnTo>
                  <a:lnTo>
                    <a:pt x="9904475" y="820674"/>
                  </a:lnTo>
                  <a:lnTo>
                    <a:pt x="9904475" y="191261"/>
                  </a:lnTo>
                  <a:lnTo>
                    <a:pt x="9899427" y="147397"/>
                  </a:lnTo>
                  <a:lnTo>
                    <a:pt x="9885047" y="107135"/>
                  </a:lnTo>
                  <a:lnTo>
                    <a:pt x="9862488" y="71623"/>
                  </a:lnTo>
                  <a:lnTo>
                    <a:pt x="9832899" y="42007"/>
                  </a:lnTo>
                  <a:lnTo>
                    <a:pt x="9797433" y="19434"/>
                  </a:lnTo>
                  <a:lnTo>
                    <a:pt x="9757238" y="5049"/>
                  </a:lnTo>
                  <a:lnTo>
                    <a:pt x="9713467" y="0"/>
                  </a:lnTo>
                  <a:close/>
                </a:path>
              </a:pathLst>
            </a:custGeom>
            <a:solidFill>
              <a:srgbClr val="0140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393692" y="2907792"/>
              <a:ext cx="9500870" cy="640080"/>
            </a:xfrm>
            <a:custGeom>
              <a:avLst/>
              <a:gdLst/>
              <a:ahLst/>
              <a:cxnLst/>
              <a:rect l="l" t="t" r="r" b="b"/>
              <a:pathLst>
                <a:path w="9500869" h="640079">
                  <a:moveTo>
                    <a:pt x="9301352" y="0"/>
                  </a:moveTo>
                  <a:lnTo>
                    <a:pt x="199262" y="0"/>
                  </a:lnTo>
                  <a:lnTo>
                    <a:pt x="160218" y="3857"/>
                  </a:lnTo>
                  <a:lnTo>
                    <a:pt x="123031" y="15144"/>
                  </a:lnTo>
                  <a:lnTo>
                    <a:pt x="88749" y="33432"/>
                  </a:lnTo>
                  <a:lnTo>
                    <a:pt x="58420" y="58292"/>
                  </a:lnTo>
                  <a:lnTo>
                    <a:pt x="33486" y="88602"/>
                  </a:lnTo>
                  <a:lnTo>
                    <a:pt x="15160" y="122840"/>
                  </a:lnTo>
                  <a:lnTo>
                    <a:pt x="3859" y="159984"/>
                  </a:lnTo>
                  <a:lnTo>
                    <a:pt x="0" y="199008"/>
                  </a:lnTo>
                  <a:lnTo>
                    <a:pt x="0" y="441071"/>
                  </a:lnTo>
                  <a:lnTo>
                    <a:pt x="3859" y="480095"/>
                  </a:lnTo>
                  <a:lnTo>
                    <a:pt x="15160" y="517239"/>
                  </a:lnTo>
                  <a:lnTo>
                    <a:pt x="33486" y="551477"/>
                  </a:lnTo>
                  <a:lnTo>
                    <a:pt x="58420" y="581786"/>
                  </a:lnTo>
                  <a:lnTo>
                    <a:pt x="88749" y="606647"/>
                  </a:lnTo>
                  <a:lnTo>
                    <a:pt x="123031" y="624935"/>
                  </a:lnTo>
                  <a:lnTo>
                    <a:pt x="160218" y="636222"/>
                  </a:lnTo>
                  <a:lnTo>
                    <a:pt x="199262" y="640079"/>
                  </a:lnTo>
                  <a:lnTo>
                    <a:pt x="9301352" y="640079"/>
                  </a:lnTo>
                  <a:lnTo>
                    <a:pt x="9340397" y="636222"/>
                  </a:lnTo>
                  <a:lnTo>
                    <a:pt x="9377584" y="624935"/>
                  </a:lnTo>
                  <a:lnTo>
                    <a:pt x="9411866" y="606647"/>
                  </a:lnTo>
                  <a:lnTo>
                    <a:pt x="9442196" y="581786"/>
                  </a:lnTo>
                  <a:lnTo>
                    <a:pt x="9467129" y="551477"/>
                  </a:lnTo>
                  <a:lnTo>
                    <a:pt x="9485455" y="517239"/>
                  </a:lnTo>
                  <a:lnTo>
                    <a:pt x="9496756" y="480095"/>
                  </a:lnTo>
                  <a:lnTo>
                    <a:pt x="9500616" y="441071"/>
                  </a:lnTo>
                  <a:lnTo>
                    <a:pt x="9500616" y="199008"/>
                  </a:lnTo>
                  <a:lnTo>
                    <a:pt x="9496756" y="159984"/>
                  </a:lnTo>
                  <a:lnTo>
                    <a:pt x="9485455" y="122840"/>
                  </a:lnTo>
                  <a:lnTo>
                    <a:pt x="9467129" y="88602"/>
                  </a:lnTo>
                  <a:lnTo>
                    <a:pt x="9442196" y="58292"/>
                  </a:lnTo>
                  <a:lnTo>
                    <a:pt x="9411866" y="33432"/>
                  </a:lnTo>
                  <a:lnTo>
                    <a:pt x="9377584" y="15144"/>
                  </a:lnTo>
                  <a:lnTo>
                    <a:pt x="9340397" y="3857"/>
                  </a:lnTo>
                  <a:lnTo>
                    <a:pt x="9301352" y="0"/>
                  </a:lnTo>
                  <a:close/>
                </a:path>
              </a:pathLst>
            </a:custGeom>
            <a:solidFill>
              <a:srgbClr val="0899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6057138" y="3022853"/>
            <a:ext cx="62985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30" dirty="0">
                <a:solidFill>
                  <a:srgbClr val="FFFFFF"/>
                </a:solidFill>
                <a:latin typeface="Trebuchet MS"/>
                <a:cs typeface="Trebuchet MS"/>
              </a:rPr>
              <a:t>PROPONOWANE</a:t>
            </a:r>
            <a:r>
              <a:rPr sz="2800" spc="-1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-105" dirty="0">
                <a:solidFill>
                  <a:srgbClr val="FFFFFF"/>
                </a:solidFill>
                <a:latin typeface="Trebuchet MS"/>
                <a:cs typeface="Trebuchet MS"/>
              </a:rPr>
              <a:t>FORMY</a:t>
            </a:r>
            <a:r>
              <a:rPr sz="2800" spc="-1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-65" dirty="0">
                <a:solidFill>
                  <a:srgbClr val="FFFFFF"/>
                </a:solidFill>
                <a:latin typeface="Trebuchet MS"/>
                <a:cs typeface="Trebuchet MS"/>
              </a:rPr>
              <a:t>PRZEKSZTAŁCENIA</a:t>
            </a:r>
            <a:endParaRPr sz="2800">
              <a:latin typeface="Trebuchet MS"/>
              <a:cs typeface="Trebuchet MS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028700" y="3730752"/>
            <a:ext cx="16230600" cy="4988560"/>
            <a:chOff x="1028700" y="3730752"/>
            <a:chExt cx="16230600" cy="4988560"/>
          </a:xfrm>
        </p:grpSpPr>
        <p:sp>
          <p:nvSpPr>
            <p:cNvPr id="9" name="object 9"/>
            <p:cNvSpPr/>
            <p:nvPr/>
          </p:nvSpPr>
          <p:spPr>
            <a:xfrm>
              <a:off x="1028700" y="3730751"/>
              <a:ext cx="16230600" cy="4988560"/>
            </a:xfrm>
            <a:custGeom>
              <a:avLst/>
              <a:gdLst/>
              <a:ahLst/>
              <a:cxnLst/>
              <a:rect l="l" t="t" r="r" b="b"/>
              <a:pathLst>
                <a:path w="16230600" h="4988559">
                  <a:moveTo>
                    <a:pt x="4096512" y="256159"/>
                  </a:moveTo>
                  <a:lnTo>
                    <a:pt x="3845687" y="256159"/>
                  </a:lnTo>
                  <a:lnTo>
                    <a:pt x="3845687" y="0"/>
                  </a:lnTo>
                  <a:lnTo>
                    <a:pt x="3615817" y="0"/>
                  </a:lnTo>
                  <a:lnTo>
                    <a:pt x="3615817" y="256159"/>
                  </a:lnTo>
                  <a:lnTo>
                    <a:pt x="3364992" y="256159"/>
                  </a:lnTo>
                  <a:lnTo>
                    <a:pt x="3730752" y="757428"/>
                  </a:lnTo>
                  <a:lnTo>
                    <a:pt x="4096512" y="256159"/>
                  </a:lnTo>
                  <a:close/>
                </a:path>
                <a:path w="16230600" h="4988559">
                  <a:moveTo>
                    <a:pt x="7461504" y="1012698"/>
                  </a:moveTo>
                  <a:lnTo>
                    <a:pt x="7456589" y="962964"/>
                  </a:lnTo>
                  <a:lnTo>
                    <a:pt x="7442213" y="915593"/>
                  </a:lnTo>
                  <a:lnTo>
                    <a:pt x="7418908" y="871918"/>
                  </a:lnTo>
                  <a:lnTo>
                    <a:pt x="7387209" y="833247"/>
                  </a:lnTo>
                  <a:lnTo>
                    <a:pt x="7348537" y="801547"/>
                  </a:lnTo>
                  <a:lnTo>
                    <a:pt x="7304875" y="778243"/>
                  </a:lnTo>
                  <a:lnTo>
                    <a:pt x="7257542" y="763866"/>
                  </a:lnTo>
                  <a:lnTo>
                    <a:pt x="7207885" y="758952"/>
                  </a:lnTo>
                  <a:lnTo>
                    <a:pt x="253619" y="758952"/>
                  </a:lnTo>
                  <a:lnTo>
                    <a:pt x="208026" y="763041"/>
                  </a:lnTo>
                  <a:lnTo>
                    <a:pt x="165125" y="774827"/>
                  </a:lnTo>
                  <a:lnTo>
                    <a:pt x="125615" y="793584"/>
                  </a:lnTo>
                  <a:lnTo>
                    <a:pt x="90220" y="818616"/>
                  </a:lnTo>
                  <a:lnTo>
                    <a:pt x="59651" y="849185"/>
                  </a:lnTo>
                  <a:lnTo>
                    <a:pt x="34620" y="884605"/>
                  </a:lnTo>
                  <a:lnTo>
                    <a:pt x="15862" y="924140"/>
                  </a:lnTo>
                  <a:lnTo>
                    <a:pt x="4076" y="967079"/>
                  </a:lnTo>
                  <a:lnTo>
                    <a:pt x="0" y="1012698"/>
                  </a:lnTo>
                  <a:lnTo>
                    <a:pt x="0" y="4734306"/>
                  </a:lnTo>
                  <a:lnTo>
                    <a:pt x="4076" y="4779937"/>
                  </a:lnTo>
                  <a:lnTo>
                    <a:pt x="15862" y="4822876"/>
                  </a:lnTo>
                  <a:lnTo>
                    <a:pt x="34620" y="4862411"/>
                  </a:lnTo>
                  <a:lnTo>
                    <a:pt x="59651" y="4897831"/>
                  </a:lnTo>
                  <a:lnTo>
                    <a:pt x="90220" y="4928400"/>
                  </a:lnTo>
                  <a:lnTo>
                    <a:pt x="125615" y="4953432"/>
                  </a:lnTo>
                  <a:lnTo>
                    <a:pt x="165125" y="4972189"/>
                  </a:lnTo>
                  <a:lnTo>
                    <a:pt x="208026" y="4983975"/>
                  </a:lnTo>
                  <a:lnTo>
                    <a:pt x="253619" y="4988052"/>
                  </a:lnTo>
                  <a:lnTo>
                    <a:pt x="7207885" y="4988052"/>
                  </a:lnTo>
                  <a:lnTo>
                    <a:pt x="7253465" y="4983975"/>
                  </a:lnTo>
                  <a:lnTo>
                    <a:pt x="7296378" y="4972189"/>
                  </a:lnTo>
                  <a:lnTo>
                    <a:pt x="7335888" y="4953432"/>
                  </a:lnTo>
                  <a:lnTo>
                    <a:pt x="7371283" y="4928400"/>
                  </a:lnTo>
                  <a:lnTo>
                    <a:pt x="7401852" y="4897831"/>
                  </a:lnTo>
                  <a:lnTo>
                    <a:pt x="7426871" y="4862411"/>
                  </a:lnTo>
                  <a:lnTo>
                    <a:pt x="7445629" y="4822876"/>
                  </a:lnTo>
                  <a:lnTo>
                    <a:pt x="7457414" y="4779937"/>
                  </a:lnTo>
                  <a:lnTo>
                    <a:pt x="7461504" y="4734306"/>
                  </a:lnTo>
                  <a:lnTo>
                    <a:pt x="7461504" y="1012698"/>
                  </a:lnTo>
                  <a:close/>
                </a:path>
                <a:path w="16230600" h="4988559">
                  <a:moveTo>
                    <a:pt x="12865608" y="257937"/>
                  </a:moveTo>
                  <a:lnTo>
                    <a:pt x="12615418" y="257937"/>
                  </a:lnTo>
                  <a:lnTo>
                    <a:pt x="12615418" y="0"/>
                  </a:lnTo>
                  <a:lnTo>
                    <a:pt x="12385802" y="0"/>
                  </a:lnTo>
                  <a:lnTo>
                    <a:pt x="12385802" y="257937"/>
                  </a:lnTo>
                  <a:lnTo>
                    <a:pt x="12135612" y="257937"/>
                  </a:lnTo>
                  <a:lnTo>
                    <a:pt x="12500610" y="758952"/>
                  </a:lnTo>
                  <a:lnTo>
                    <a:pt x="12865608" y="257937"/>
                  </a:lnTo>
                  <a:close/>
                </a:path>
                <a:path w="16230600" h="4988559">
                  <a:moveTo>
                    <a:pt x="16230600" y="1012698"/>
                  </a:moveTo>
                  <a:lnTo>
                    <a:pt x="16225685" y="962964"/>
                  </a:lnTo>
                  <a:lnTo>
                    <a:pt x="16211309" y="915593"/>
                  </a:lnTo>
                  <a:lnTo>
                    <a:pt x="16188004" y="871918"/>
                  </a:lnTo>
                  <a:lnTo>
                    <a:pt x="16156305" y="833247"/>
                  </a:lnTo>
                  <a:lnTo>
                    <a:pt x="16117634" y="801547"/>
                  </a:lnTo>
                  <a:lnTo>
                    <a:pt x="16073971" y="778243"/>
                  </a:lnTo>
                  <a:lnTo>
                    <a:pt x="16026638" y="763866"/>
                  </a:lnTo>
                  <a:lnTo>
                    <a:pt x="15976981" y="758952"/>
                  </a:lnTo>
                  <a:lnTo>
                    <a:pt x="12500610" y="758952"/>
                  </a:lnTo>
                  <a:lnTo>
                    <a:pt x="9022715" y="758952"/>
                  </a:lnTo>
                  <a:lnTo>
                    <a:pt x="8977122" y="763041"/>
                  </a:lnTo>
                  <a:lnTo>
                    <a:pt x="8934209" y="774827"/>
                  </a:lnTo>
                  <a:lnTo>
                    <a:pt x="8894699" y="793584"/>
                  </a:lnTo>
                  <a:lnTo>
                    <a:pt x="8859304" y="818616"/>
                  </a:lnTo>
                  <a:lnTo>
                    <a:pt x="8828735" y="849185"/>
                  </a:lnTo>
                  <a:lnTo>
                    <a:pt x="8803716" y="884605"/>
                  </a:lnTo>
                  <a:lnTo>
                    <a:pt x="8784958" y="924140"/>
                  </a:lnTo>
                  <a:lnTo>
                    <a:pt x="8773173" y="967079"/>
                  </a:lnTo>
                  <a:lnTo>
                    <a:pt x="8769096" y="1012698"/>
                  </a:lnTo>
                  <a:lnTo>
                    <a:pt x="8769096" y="4734306"/>
                  </a:lnTo>
                  <a:lnTo>
                    <a:pt x="8773173" y="4779937"/>
                  </a:lnTo>
                  <a:lnTo>
                    <a:pt x="8784958" y="4822876"/>
                  </a:lnTo>
                  <a:lnTo>
                    <a:pt x="8803716" y="4862411"/>
                  </a:lnTo>
                  <a:lnTo>
                    <a:pt x="8828735" y="4897831"/>
                  </a:lnTo>
                  <a:lnTo>
                    <a:pt x="8859304" y="4928400"/>
                  </a:lnTo>
                  <a:lnTo>
                    <a:pt x="8894699" y="4953432"/>
                  </a:lnTo>
                  <a:lnTo>
                    <a:pt x="8934209" y="4972189"/>
                  </a:lnTo>
                  <a:lnTo>
                    <a:pt x="8977122" y="4983975"/>
                  </a:lnTo>
                  <a:lnTo>
                    <a:pt x="9022715" y="4988052"/>
                  </a:lnTo>
                  <a:lnTo>
                    <a:pt x="15976981" y="4988052"/>
                  </a:lnTo>
                  <a:lnTo>
                    <a:pt x="16022562" y="4983975"/>
                  </a:lnTo>
                  <a:lnTo>
                    <a:pt x="16065475" y="4972189"/>
                  </a:lnTo>
                  <a:lnTo>
                    <a:pt x="16104985" y="4953432"/>
                  </a:lnTo>
                  <a:lnTo>
                    <a:pt x="16140379" y="4928400"/>
                  </a:lnTo>
                  <a:lnTo>
                    <a:pt x="16170948" y="4897831"/>
                  </a:lnTo>
                  <a:lnTo>
                    <a:pt x="16195967" y="4862411"/>
                  </a:lnTo>
                  <a:lnTo>
                    <a:pt x="16214725" y="4822876"/>
                  </a:lnTo>
                  <a:lnTo>
                    <a:pt x="16226511" y="4779937"/>
                  </a:lnTo>
                  <a:lnTo>
                    <a:pt x="16230600" y="4734306"/>
                  </a:lnTo>
                  <a:lnTo>
                    <a:pt x="16230600" y="1012698"/>
                  </a:lnTo>
                  <a:close/>
                </a:path>
              </a:pathLst>
            </a:custGeom>
            <a:solidFill>
              <a:srgbClr val="0140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242059" y="4669536"/>
              <a:ext cx="7035165" cy="1111250"/>
            </a:xfrm>
            <a:custGeom>
              <a:avLst/>
              <a:gdLst/>
              <a:ahLst/>
              <a:cxnLst/>
              <a:rect l="l" t="t" r="r" b="b"/>
              <a:pathLst>
                <a:path w="7035165" h="1111250">
                  <a:moveTo>
                    <a:pt x="6765544" y="0"/>
                  </a:moveTo>
                  <a:lnTo>
                    <a:pt x="269240" y="0"/>
                  </a:lnTo>
                  <a:lnTo>
                    <a:pt x="220838" y="4332"/>
                  </a:lnTo>
                  <a:lnTo>
                    <a:pt x="175285" y="16823"/>
                  </a:lnTo>
                  <a:lnTo>
                    <a:pt x="133340" y="36712"/>
                  </a:lnTo>
                  <a:lnTo>
                    <a:pt x="95763" y="63240"/>
                  </a:lnTo>
                  <a:lnTo>
                    <a:pt x="63315" y="95646"/>
                  </a:lnTo>
                  <a:lnTo>
                    <a:pt x="36754" y="133171"/>
                  </a:lnTo>
                  <a:lnTo>
                    <a:pt x="16842" y="175054"/>
                  </a:lnTo>
                  <a:lnTo>
                    <a:pt x="4337" y="220537"/>
                  </a:lnTo>
                  <a:lnTo>
                    <a:pt x="0" y="268859"/>
                  </a:lnTo>
                  <a:lnTo>
                    <a:pt x="0" y="842137"/>
                  </a:lnTo>
                  <a:lnTo>
                    <a:pt x="4337" y="890458"/>
                  </a:lnTo>
                  <a:lnTo>
                    <a:pt x="16842" y="935941"/>
                  </a:lnTo>
                  <a:lnTo>
                    <a:pt x="36754" y="977824"/>
                  </a:lnTo>
                  <a:lnTo>
                    <a:pt x="63315" y="1015349"/>
                  </a:lnTo>
                  <a:lnTo>
                    <a:pt x="95763" y="1047755"/>
                  </a:lnTo>
                  <a:lnTo>
                    <a:pt x="133340" y="1074283"/>
                  </a:lnTo>
                  <a:lnTo>
                    <a:pt x="175285" y="1094172"/>
                  </a:lnTo>
                  <a:lnTo>
                    <a:pt x="220838" y="1106663"/>
                  </a:lnTo>
                  <a:lnTo>
                    <a:pt x="269240" y="1110996"/>
                  </a:lnTo>
                  <a:lnTo>
                    <a:pt x="6765544" y="1110996"/>
                  </a:lnTo>
                  <a:lnTo>
                    <a:pt x="6813945" y="1106663"/>
                  </a:lnTo>
                  <a:lnTo>
                    <a:pt x="6859498" y="1094172"/>
                  </a:lnTo>
                  <a:lnTo>
                    <a:pt x="6901443" y="1074283"/>
                  </a:lnTo>
                  <a:lnTo>
                    <a:pt x="6939020" y="1047755"/>
                  </a:lnTo>
                  <a:lnTo>
                    <a:pt x="6971468" y="1015349"/>
                  </a:lnTo>
                  <a:lnTo>
                    <a:pt x="6998029" y="977824"/>
                  </a:lnTo>
                  <a:lnTo>
                    <a:pt x="7017941" y="935941"/>
                  </a:lnTo>
                  <a:lnTo>
                    <a:pt x="7030446" y="890458"/>
                  </a:lnTo>
                  <a:lnTo>
                    <a:pt x="7034784" y="842137"/>
                  </a:lnTo>
                  <a:lnTo>
                    <a:pt x="7034784" y="268859"/>
                  </a:lnTo>
                  <a:lnTo>
                    <a:pt x="7030446" y="220537"/>
                  </a:lnTo>
                  <a:lnTo>
                    <a:pt x="7017941" y="175054"/>
                  </a:lnTo>
                  <a:lnTo>
                    <a:pt x="6998029" y="133171"/>
                  </a:lnTo>
                  <a:lnTo>
                    <a:pt x="6971468" y="95646"/>
                  </a:lnTo>
                  <a:lnTo>
                    <a:pt x="6939020" y="63240"/>
                  </a:lnTo>
                  <a:lnTo>
                    <a:pt x="6901443" y="36712"/>
                  </a:lnTo>
                  <a:lnTo>
                    <a:pt x="6859498" y="16823"/>
                  </a:lnTo>
                  <a:lnTo>
                    <a:pt x="6813945" y="4332"/>
                  </a:lnTo>
                  <a:lnTo>
                    <a:pt x="6765544" y="0"/>
                  </a:lnTo>
                  <a:close/>
                </a:path>
              </a:pathLst>
            </a:custGeom>
            <a:solidFill>
              <a:srgbClr val="0899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34" dirty="0"/>
              <a:t>FORMY</a:t>
            </a:r>
            <a:r>
              <a:rPr spc="-455" dirty="0"/>
              <a:t> </a:t>
            </a:r>
            <a:r>
              <a:rPr spc="-310" dirty="0"/>
              <a:t>PRZEKSZTAŁCENIA</a:t>
            </a:r>
            <a:r>
              <a:rPr spc="-465" dirty="0"/>
              <a:t> </a:t>
            </a:r>
            <a:r>
              <a:rPr spc="-55" dirty="0"/>
              <a:t>-</a:t>
            </a:r>
            <a:r>
              <a:rPr spc="-440" dirty="0"/>
              <a:t> </a:t>
            </a:r>
            <a:r>
              <a:rPr spc="-470" dirty="0"/>
              <a:t>PORÓWNANIE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2938017" y="4817110"/>
            <a:ext cx="36461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90" dirty="0">
                <a:solidFill>
                  <a:srgbClr val="FFFFFF"/>
                </a:solidFill>
                <a:latin typeface="Trebuchet MS"/>
                <a:cs typeface="Trebuchet MS"/>
              </a:rPr>
              <a:t>AGENCJA</a:t>
            </a:r>
            <a:r>
              <a:rPr sz="2800" spc="-1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-125" dirty="0">
                <a:solidFill>
                  <a:srgbClr val="FFFFFF"/>
                </a:solidFill>
                <a:latin typeface="Trebuchet MS"/>
                <a:cs typeface="Trebuchet MS"/>
              </a:rPr>
              <a:t>WYKONAWCZA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242060" y="5961888"/>
            <a:ext cx="7035165" cy="2281555"/>
          </a:xfrm>
          <a:custGeom>
            <a:avLst/>
            <a:gdLst/>
            <a:ahLst/>
            <a:cxnLst/>
            <a:rect l="l" t="t" r="r" b="b"/>
            <a:pathLst>
              <a:path w="7035165" h="2281554">
                <a:moveTo>
                  <a:pt x="7034783" y="0"/>
                </a:moveTo>
                <a:lnTo>
                  <a:pt x="0" y="0"/>
                </a:lnTo>
                <a:lnTo>
                  <a:pt x="0" y="2281427"/>
                </a:lnTo>
                <a:lnTo>
                  <a:pt x="7034783" y="2281427"/>
                </a:lnTo>
                <a:lnTo>
                  <a:pt x="7034783" y="0"/>
                </a:lnTo>
                <a:close/>
              </a:path>
            </a:pathLst>
          </a:custGeom>
          <a:solidFill>
            <a:srgbClr val="0140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500632" y="5820605"/>
            <a:ext cx="6736715" cy="2237740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231775" indent="-219075">
              <a:lnSpc>
                <a:spcPct val="100000"/>
              </a:lnSpc>
              <a:spcBef>
                <a:spcPts val="550"/>
              </a:spcBef>
              <a:buFont typeface="Arial"/>
              <a:buChar char="•"/>
              <a:tabLst>
                <a:tab pos="231775" algn="l"/>
                <a:tab pos="1320165" algn="l"/>
                <a:tab pos="2595245" algn="l"/>
                <a:tab pos="4229735" algn="l"/>
                <a:tab pos="4620895" algn="l"/>
                <a:tab pos="6108700" algn="l"/>
              </a:tabLst>
            </a:pPr>
            <a:r>
              <a:rPr sz="2050" spc="-20" dirty="0">
                <a:solidFill>
                  <a:srgbClr val="FFFFFF"/>
                </a:solidFill>
                <a:latin typeface="Trebuchet MS"/>
                <a:cs typeface="Trebuchet MS"/>
              </a:rPr>
              <a:t>kategoria</a:t>
            </a:r>
            <a:r>
              <a:rPr sz="2050" dirty="0">
                <a:solidFill>
                  <a:srgbClr val="FFFFFF"/>
                </a:solidFill>
                <a:latin typeface="Trebuchet MS"/>
                <a:cs typeface="Trebuchet MS"/>
              </a:rPr>
              <a:t>	</a:t>
            </a:r>
            <a:r>
              <a:rPr sz="2050" spc="-30" dirty="0">
                <a:solidFill>
                  <a:srgbClr val="FFFFFF"/>
                </a:solidFill>
                <a:latin typeface="Trebuchet MS"/>
                <a:cs typeface="Trebuchet MS"/>
              </a:rPr>
              <a:t>podmiotów</a:t>
            </a:r>
            <a:r>
              <a:rPr sz="2050" dirty="0">
                <a:solidFill>
                  <a:srgbClr val="FFFFFF"/>
                </a:solidFill>
                <a:latin typeface="Trebuchet MS"/>
                <a:cs typeface="Trebuchet MS"/>
              </a:rPr>
              <a:t>	</a:t>
            </a:r>
            <a:r>
              <a:rPr sz="2050" spc="-55" dirty="0">
                <a:solidFill>
                  <a:srgbClr val="FFFFFF"/>
                </a:solidFill>
                <a:latin typeface="Trebuchet MS"/>
                <a:cs typeface="Trebuchet MS"/>
              </a:rPr>
              <a:t>dedykowanych</a:t>
            </a:r>
            <a:r>
              <a:rPr sz="2050" dirty="0">
                <a:solidFill>
                  <a:srgbClr val="FFFFFF"/>
                </a:solidFill>
                <a:latin typeface="Trebuchet MS"/>
                <a:cs typeface="Trebuchet MS"/>
              </a:rPr>
              <a:t>	</a:t>
            </a:r>
            <a:r>
              <a:rPr sz="2050" spc="-25" dirty="0">
                <a:solidFill>
                  <a:srgbClr val="FFFFFF"/>
                </a:solidFill>
                <a:latin typeface="Trebuchet MS"/>
                <a:cs typeface="Trebuchet MS"/>
              </a:rPr>
              <a:t>do</a:t>
            </a:r>
            <a:r>
              <a:rPr sz="2050" dirty="0">
                <a:solidFill>
                  <a:srgbClr val="FFFFFF"/>
                </a:solidFill>
                <a:latin typeface="Trebuchet MS"/>
                <a:cs typeface="Trebuchet MS"/>
              </a:rPr>
              <a:t>	</a:t>
            </a:r>
            <a:r>
              <a:rPr sz="2050" spc="-55" dirty="0">
                <a:solidFill>
                  <a:srgbClr val="FFFFFF"/>
                </a:solidFill>
                <a:latin typeface="Trebuchet MS"/>
                <a:cs typeface="Trebuchet MS"/>
              </a:rPr>
              <a:t>wykonywania</a:t>
            </a:r>
            <a:r>
              <a:rPr sz="2050" dirty="0">
                <a:solidFill>
                  <a:srgbClr val="FFFFFF"/>
                </a:solidFill>
                <a:latin typeface="Trebuchet MS"/>
                <a:cs typeface="Trebuchet MS"/>
              </a:rPr>
              <a:t>	</a:t>
            </a:r>
            <a:r>
              <a:rPr sz="2050" spc="-105" dirty="0">
                <a:solidFill>
                  <a:srgbClr val="FFFFFF"/>
                </a:solidFill>
                <a:latin typeface="Trebuchet MS"/>
                <a:cs typeface="Trebuchet MS"/>
              </a:rPr>
              <a:t>zadań</a:t>
            </a:r>
            <a:endParaRPr sz="2050">
              <a:latin typeface="Trebuchet MS"/>
              <a:cs typeface="Trebuchet MS"/>
            </a:endParaRPr>
          </a:p>
          <a:p>
            <a:pPr marL="231775">
              <a:lnSpc>
                <a:spcPct val="100000"/>
              </a:lnSpc>
              <a:spcBef>
                <a:spcPts val="445"/>
              </a:spcBef>
            </a:pPr>
            <a:r>
              <a:rPr sz="2050" spc="-10" dirty="0">
                <a:solidFill>
                  <a:srgbClr val="FFFFFF"/>
                </a:solidFill>
                <a:latin typeface="Trebuchet MS"/>
                <a:cs typeface="Trebuchet MS"/>
              </a:rPr>
              <a:t>państwa</a:t>
            </a:r>
            <a:endParaRPr sz="2050">
              <a:latin typeface="Trebuchet MS"/>
              <a:cs typeface="Trebuchet MS"/>
            </a:endParaRPr>
          </a:p>
          <a:p>
            <a:pPr marL="231775" indent="-219075">
              <a:lnSpc>
                <a:spcPct val="100000"/>
              </a:lnSpc>
              <a:spcBef>
                <a:spcPts val="445"/>
              </a:spcBef>
              <a:buFont typeface="Arial"/>
              <a:buChar char="•"/>
              <a:tabLst>
                <a:tab pos="231775" algn="l"/>
              </a:tabLst>
            </a:pPr>
            <a:r>
              <a:rPr sz="2050" spc="-150" dirty="0">
                <a:solidFill>
                  <a:srgbClr val="FFFFFF"/>
                </a:solidFill>
                <a:latin typeface="Trebuchet MS"/>
                <a:cs typeface="Trebuchet MS"/>
              </a:rPr>
              <a:t>budżetowanie</a:t>
            </a:r>
            <a:r>
              <a:rPr sz="2050" spc="-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spc="-10" dirty="0">
                <a:solidFill>
                  <a:srgbClr val="FFFFFF"/>
                </a:solidFill>
                <a:latin typeface="Trebuchet MS"/>
                <a:cs typeface="Trebuchet MS"/>
              </a:rPr>
              <a:t>roczne,</a:t>
            </a:r>
            <a:endParaRPr sz="2050">
              <a:latin typeface="Trebuchet MS"/>
              <a:cs typeface="Trebuchet MS"/>
            </a:endParaRPr>
          </a:p>
          <a:p>
            <a:pPr marL="231775" indent="-219075">
              <a:lnSpc>
                <a:spcPct val="100000"/>
              </a:lnSpc>
              <a:spcBef>
                <a:spcPts val="430"/>
              </a:spcBef>
              <a:buFont typeface="Arial"/>
              <a:buChar char="•"/>
              <a:tabLst>
                <a:tab pos="231775" algn="l"/>
              </a:tabLst>
            </a:pPr>
            <a:r>
              <a:rPr sz="2050" spc="-165" dirty="0">
                <a:solidFill>
                  <a:srgbClr val="FFFFFF"/>
                </a:solidFill>
                <a:latin typeface="Trebuchet MS"/>
                <a:cs typeface="Trebuchet MS"/>
              </a:rPr>
              <a:t>zwrot</a:t>
            </a:r>
            <a:r>
              <a:rPr sz="2050" spc="-11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spc="-145" dirty="0">
                <a:solidFill>
                  <a:srgbClr val="FFFFFF"/>
                </a:solidFill>
                <a:latin typeface="Trebuchet MS"/>
                <a:cs typeface="Trebuchet MS"/>
              </a:rPr>
              <a:t>nadwyżki</a:t>
            </a:r>
            <a:r>
              <a:rPr sz="2050" spc="-1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spc="-90" dirty="0">
                <a:solidFill>
                  <a:srgbClr val="FFFFFF"/>
                </a:solidFill>
                <a:latin typeface="Trebuchet MS"/>
                <a:cs typeface="Trebuchet MS"/>
              </a:rPr>
              <a:t>budżetowej,</a:t>
            </a:r>
            <a:endParaRPr sz="2050">
              <a:latin typeface="Trebuchet MS"/>
              <a:cs typeface="Trebuchet MS"/>
            </a:endParaRPr>
          </a:p>
          <a:p>
            <a:pPr marL="231775" indent="-219075">
              <a:lnSpc>
                <a:spcPct val="100000"/>
              </a:lnSpc>
              <a:spcBef>
                <a:spcPts val="445"/>
              </a:spcBef>
              <a:buFont typeface="Arial"/>
              <a:buChar char="•"/>
              <a:tabLst>
                <a:tab pos="231775" algn="l"/>
              </a:tabLst>
            </a:pPr>
            <a:r>
              <a:rPr sz="2050" spc="-100" dirty="0">
                <a:solidFill>
                  <a:srgbClr val="FFFFFF"/>
                </a:solidFill>
                <a:latin typeface="Trebuchet MS"/>
                <a:cs typeface="Trebuchet MS"/>
              </a:rPr>
              <a:t>możliwość</a:t>
            </a:r>
            <a:r>
              <a:rPr sz="2050" spc="-1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spc="-120" dirty="0">
                <a:solidFill>
                  <a:srgbClr val="FFFFFF"/>
                </a:solidFill>
                <a:latin typeface="Trebuchet MS"/>
                <a:cs typeface="Trebuchet MS"/>
              </a:rPr>
              <a:t>powstania</a:t>
            </a:r>
            <a:r>
              <a:rPr sz="2050" spc="-1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spc="-160" dirty="0">
                <a:solidFill>
                  <a:srgbClr val="FFFFFF"/>
                </a:solidFill>
                <a:latin typeface="Trebuchet MS"/>
                <a:cs typeface="Trebuchet MS"/>
              </a:rPr>
              <a:t>rady</a:t>
            </a:r>
            <a:r>
              <a:rPr sz="2050" spc="-1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spc="-90" dirty="0">
                <a:solidFill>
                  <a:srgbClr val="FFFFFF"/>
                </a:solidFill>
                <a:latin typeface="Trebuchet MS"/>
                <a:cs typeface="Trebuchet MS"/>
              </a:rPr>
              <a:t>konsultacyjnej,</a:t>
            </a:r>
            <a:endParaRPr sz="2050">
              <a:latin typeface="Trebuchet MS"/>
              <a:cs typeface="Trebuchet MS"/>
            </a:endParaRPr>
          </a:p>
          <a:p>
            <a:pPr marL="231775" indent="-219075">
              <a:lnSpc>
                <a:spcPct val="100000"/>
              </a:lnSpc>
              <a:spcBef>
                <a:spcPts val="445"/>
              </a:spcBef>
              <a:buFont typeface="Arial"/>
              <a:buChar char="•"/>
              <a:tabLst>
                <a:tab pos="231775" algn="l"/>
              </a:tabLst>
            </a:pPr>
            <a:r>
              <a:rPr sz="2050" spc="-160" dirty="0">
                <a:solidFill>
                  <a:srgbClr val="FFFFFF"/>
                </a:solidFill>
                <a:latin typeface="Trebuchet MS"/>
                <a:cs typeface="Trebuchet MS"/>
              </a:rPr>
              <a:t>przykłady:</a:t>
            </a:r>
            <a:r>
              <a:rPr sz="2050" spc="-1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spc="-140" dirty="0">
                <a:solidFill>
                  <a:srgbClr val="FFFFFF"/>
                </a:solidFill>
                <a:latin typeface="Trebuchet MS"/>
                <a:cs typeface="Trebuchet MS"/>
              </a:rPr>
              <a:t>NCBR,</a:t>
            </a:r>
            <a:r>
              <a:rPr sz="2050" spc="-11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spc="-125" dirty="0">
                <a:solidFill>
                  <a:srgbClr val="FFFFFF"/>
                </a:solidFill>
                <a:latin typeface="Trebuchet MS"/>
                <a:cs typeface="Trebuchet MS"/>
              </a:rPr>
              <a:t>PAK,</a:t>
            </a:r>
            <a:r>
              <a:rPr sz="2050" spc="-1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spc="-20" dirty="0">
                <a:solidFill>
                  <a:srgbClr val="FFFFFF"/>
                </a:solidFill>
                <a:latin typeface="Trebuchet MS"/>
                <a:cs typeface="Trebuchet MS"/>
              </a:rPr>
              <a:t>RARS.</a:t>
            </a:r>
            <a:endParaRPr sz="2050">
              <a:latin typeface="Trebuchet MS"/>
              <a:cs typeface="Trebuchet M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0011156" y="5963411"/>
            <a:ext cx="7035165" cy="2644140"/>
          </a:xfrm>
          <a:custGeom>
            <a:avLst/>
            <a:gdLst/>
            <a:ahLst/>
            <a:cxnLst/>
            <a:rect l="l" t="t" r="r" b="b"/>
            <a:pathLst>
              <a:path w="7035165" h="2644140">
                <a:moveTo>
                  <a:pt x="7034783" y="0"/>
                </a:moveTo>
                <a:lnTo>
                  <a:pt x="0" y="0"/>
                </a:lnTo>
                <a:lnTo>
                  <a:pt x="0" y="2644140"/>
                </a:lnTo>
                <a:lnTo>
                  <a:pt x="7034783" y="2644140"/>
                </a:lnTo>
                <a:lnTo>
                  <a:pt x="7034783" y="0"/>
                </a:lnTo>
                <a:close/>
              </a:path>
            </a:pathLst>
          </a:custGeom>
          <a:solidFill>
            <a:srgbClr val="0140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0270363" y="5820282"/>
            <a:ext cx="6194425" cy="2604770"/>
          </a:xfrm>
          <a:prstGeom prst="rect">
            <a:avLst/>
          </a:prstGeom>
        </p:spPr>
        <p:txBody>
          <a:bodyPr vert="horz" wrap="square" lIns="0" tIns="69215" rIns="0" bIns="0" rtlCol="0">
            <a:spAutoFit/>
          </a:bodyPr>
          <a:lstStyle/>
          <a:p>
            <a:pPr marL="231775" indent="-219075">
              <a:lnSpc>
                <a:spcPct val="100000"/>
              </a:lnSpc>
              <a:spcBef>
                <a:spcPts val="545"/>
              </a:spcBef>
              <a:buFont typeface="Arial"/>
              <a:buChar char="•"/>
              <a:tabLst>
                <a:tab pos="231775" algn="l"/>
              </a:tabLst>
            </a:pPr>
            <a:r>
              <a:rPr sz="2050" spc="-100" dirty="0">
                <a:solidFill>
                  <a:srgbClr val="FFFFFF"/>
                </a:solidFill>
                <a:latin typeface="Trebuchet MS"/>
                <a:cs typeface="Trebuchet MS"/>
              </a:rPr>
              <a:t>szeroka</a:t>
            </a:r>
            <a:r>
              <a:rPr sz="2050" spc="-1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spc="-130" dirty="0">
                <a:solidFill>
                  <a:srgbClr val="FFFFFF"/>
                </a:solidFill>
                <a:latin typeface="Trebuchet MS"/>
                <a:cs typeface="Trebuchet MS"/>
              </a:rPr>
              <a:t>kategoria</a:t>
            </a:r>
            <a:r>
              <a:rPr sz="2050" spc="-1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spc="-65" dirty="0">
                <a:solidFill>
                  <a:srgbClr val="FFFFFF"/>
                </a:solidFill>
                <a:latin typeface="Trebuchet MS"/>
                <a:cs typeface="Trebuchet MS"/>
              </a:rPr>
              <a:t>osób</a:t>
            </a:r>
            <a:r>
              <a:rPr sz="2050" spc="-1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spc="-150" dirty="0">
                <a:solidFill>
                  <a:srgbClr val="FFFFFF"/>
                </a:solidFill>
                <a:latin typeface="Trebuchet MS"/>
                <a:cs typeface="Trebuchet MS"/>
              </a:rPr>
              <a:t>prawnych</a:t>
            </a:r>
            <a:r>
              <a:rPr sz="2050" spc="-1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spc="-150" dirty="0">
                <a:solidFill>
                  <a:srgbClr val="FFFFFF"/>
                </a:solidFill>
                <a:latin typeface="Trebuchet MS"/>
                <a:cs typeface="Trebuchet MS"/>
              </a:rPr>
              <a:t>wykonujących</a:t>
            </a:r>
            <a:r>
              <a:rPr sz="2050" spc="-1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spc="-95" dirty="0">
                <a:solidFill>
                  <a:srgbClr val="FFFFFF"/>
                </a:solidFill>
                <a:latin typeface="Trebuchet MS"/>
                <a:cs typeface="Trebuchet MS"/>
              </a:rPr>
              <a:t>rozbieżne</a:t>
            </a:r>
            <a:endParaRPr sz="2050">
              <a:latin typeface="Trebuchet MS"/>
              <a:cs typeface="Trebuchet MS"/>
            </a:endParaRPr>
          </a:p>
          <a:p>
            <a:pPr marL="231775">
              <a:lnSpc>
                <a:spcPct val="100000"/>
              </a:lnSpc>
              <a:spcBef>
                <a:spcPts val="445"/>
              </a:spcBef>
            </a:pPr>
            <a:r>
              <a:rPr sz="2050" spc="-120" dirty="0">
                <a:solidFill>
                  <a:srgbClr val="FFFFFF"/>
                </a:solidFill>
                <a:latin typeface="Trebuchet MS"/>
                <a:cs typeface="Trebuchet MS"/>
              </a:rPr>
              <a:t>zadania</a:t>
            </a:r>
            <a:r>
              <a:rPr sz="2050" spc="-1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spc="-55" dirty="0">
                <a:solidFill>
                  <a:srgbClr val="FFFFFF"/>
                </a:solidFill>
                <a:latin typeface="Trebuchet MS"/>
                <a:cs typeface="Trebuchet MS"/>
              </a:rPr>
              <a:t>publiczne,</a:t>
            </a:r>
            <a:endParaRPr sz="2050">
              <a:latin typeface="Trebuchet MS"/>
              <a:cs typeface="Trebuchet MS"/>
            </a:endParaRPr>
          </a:p>
          <a:p>
            <a:pPr marL="231775" indent="-219075">
              <a:lnSpc>
                <a:spcPct val="100000"/>
              </a:lnSpc>
              <a:spcBef>
                <a:spcPts val="440"/>
              </a:spcBef>
              <a:buFont typeface="Arial"/>
              <a:buChar char="•"/>
              <a:tabLst>
                <a:tab pos="231775" algn="l"/>
              </a:tabLst>
            </a:pPr>
            <a:r>
              <a:rPr sz="2050" spc="-150" dirty="0">
                <a:solidFill>
                  <a:srgbClr val="FFFFFF"/>
                </a:solidFill>
                <a:latin typeface="Trebuchet MS"/>
                <a:cs typeface="Trebuchet MS"/>
              </a:rPr>
              <a:t>budżetowanie</a:t>
            </a:r>
            <a:r>
              <a:rPr sz="2050" spc="-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spc="-10" dirty="0">
                <a:solidFill>
                  <a:srgbClr val="FFFFFF"/>
                </a:solidFill>
                <a:latin typeface="Trebuchet MS"/>
                <a:cs typeface="Trebuchet MS"/>
              </a:rPr>
              <a:t>roczne,</a:t>
            </a:r>
            <a:endParaRPr sz="2050">
              <a:latin typeface="Trebuchet MS"/>
              <a:cs typeface="Trebuchet MS"/>
            </a:endParaRPr>
          </a:p>
          <a:p>
            <a:pPr marL="231775" marR="514984" indent="-219710">
              <a:lnSpc>
                <a:spcPts val="2900"/>
              </a:lnSpc>
              <a:spcBef>
                <a:spcPts val="165"/>
              </a:spcBef>
              <a:buFont typeface="Arial"/>
              <a:buChar char="•"/>
              <a:tabLst>
                <a:tab pos="231775" algn="l"/>
              </a:tabLst>
            </a:pPr>
            <a:r>
              <a:rPr sz="2050" spc="-170" dirty="0">
                <a:solidFill>
                  <a:srgbClr val="FFFFFF"/>
                </a:solidFill>
                <a:latin typeface="Trebuchet MS"/>
                <a:cs typeface="Trebuchet MS"/>
              </a:rPr>
              <a:t>możliwe,</a:t>
            </a:r>
            <a:r>
              <a:rPr sz="2050" spc="-1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spc="-130" dirty="0">
                <a:solidFill>
                  <a:srgbClr val="FFFFFF"/>
                </a:solidFill>
                <a:latin typeface="Trebuchet MS"/>
                <a:cs typeface="Trebuchet MS"/>
              </a:rPr>
              <a:t>na</a:t>
            </a:r>
            <a:r>
              <a:rPr sz="2050" spc="-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spc="-130" dirty="0">
                <a:solidFill>
                  <a:srgbClr val="FFFFFF"/>
                </a:solidFill>
                <a:latin typeface="Trebuchet MS"/>
                <a:cs typeface="Trebuchet MS"/>
              </a:rPr>
              <a:t>podstawie</a:t>
            </a:r>
            <a:r>
              <a:rPr sz="2050" spc="-1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spc="-170" dirty="0">
                <a:solidFill>
                  <a:srgbClr val="FFFFFF"/>
                </a:solidFill>
                <a:latin typeface="Trebuchet MS"/>
                <a:cs typeface="Trebuchet MS"/>
              </a:rPr>
              <a:t>ustawy,</a:t>
            </a:r>
            <a:r>
              <a:rPr sz="2050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spc="-150" dirty="0">
                <a:solidFill>
                  <a:srgbClr val="FFFFFF"/>
                </a:solidFill>
                <a:latin typeface="Trebuchet MS"/>
                <a:cs typeface="Trebuchet MS"/>
              </a:rPr>
              <a:t>zatrzymanie</a:t>
            </a:r>
            <a:r>
              <a:rPr sz="2050" spc="-1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spc="-105" dirty="0">
                <a:solidFill>
                  <a:srgbClr val="FFFFFF"/>
                </a:solidFill>
                <a:latin typeface="Trebuchet MS"/>
                <a:cs typeface="Trebuchet MS"/>
              </a:rPr>
              <a:t>nadwyżki </a:t>
            </a:r>
            <a:r>
              <a:rPr sz="2050" spc="-95" dirty="0">
                <a:solidFill>
                  <a:srgbClr val="FFFFFF"/>
                </a:solidFill>
                <a:latin typeface="Trebuchet MS"/>
                <a:cs typeface="Trebuchet MS"/>
              </a:rPr>
              <a:t>budżetowej,</a:t>
            </a:r>
            <a:endParaRPr sz="2050">
              <a:latin typeface="Trebuchet MS"/>
              <a:cs typeface="Trebuchet MS"/>
            </a:endParaRPr>
          </a:p>
          <a:p>
            <a:pPr marL="231775" indent="-219075">
              <a:lnSpc>
                <a:spcPct val="100000"/>
              </a:lnSpc>
              <a:spcBef>
                <a:spcPts val="280"/>
              </a:spcBef>
              <a:buFont typeface="Arial"/>
              <a:buChar char="•"/>
              <a:tabLst>
                <a:tab pos="231775" algn="l"/>
              </a:tabLst>
            </a:pPr>
            <a:r>
              <a:rPr sz="2050" spc="-100" dirty="0">
                <a:solidFill>
                  <a:srgbClr val="FFFFFF"/>
                </a:solidFill>
                <a:latin typeface="Trebuchet MS"/>
                <a:cs typeface="Trebuchet MS"/>
              </a:rPr>
              <a:t>możliwość</a:t>
            </a:r>
            <a:r>
              <a:rPr sz="2050" spc="-1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spc="-120" dirty="0">
                <a:solidFill>
                  <a:srgbClr val="FFFFFF"/>
                </a:solidFill>
                <a:latin typeface="Trebuchet MS"/>
                <a:cs typeface="Trebuchet MS"/>
              </a:rPr>
              <a:t>powstania</a:t>
            </a:r>
            <a:r>
              <a:rPr sz="2050" spc="-1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spc="-160" dirty="0">
                <a:solidFill>
                  <a:srgbClr val="FFFFFF"/>
                </a:solidFill>
                <a:latin typeface="Trebuchet MS"/>
                <a:cs typeface="Trebuchet MS"/>
              </a:rPr>
              <a:t>rady</a:t>
            </a:r>
            <a:r>
              <a:rPr sz="2050" spc="-1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spc="-90" dirty="0">
                <a:solidFill>
                  <a:srgbClr val="FFFFFF"/>
                </a:solidFill>
                <a:latin typeface="Trebuchet MS"/>
                <a:cs typeface="Trebuchet MS"/>
              </a:rPr>
              <a:t>konsultacyjnej,</a:t>
            </a:r>
            <a:endParaRPr sz="2050">
              <a:latin typeface="Trebuchet MS"/>
              <a:cs typeface="Trebuchet MS"/>
            </a:endParaRPr>
          </a:p>
          <a:p>
            <a:pPr marL="231775" indent="-219075">
              <a:lnSpc>
                <a:spcPct val="100000"/>
              </a:lnSpc>
              <a:spcBef>
                <a:spcPts val="430"/>
              </a:spcBef>
              <a:buFont typeface="Arial"/>
              <a:buChar char="•"/>
              <a:tabLst>
                <a:tab pos="231775" algn="l"/>
              </a:tabLst>
            </a:pPr>
            <a:r>
              <a:rPr sz="2050" spc="-160" dirty="0">
                <a:solidFill>
                  <a:srgbClr val="FFFFFF"/>
                </a:solidFill>
                <a:latin typeface="Trebuchet MS"/>
                <a:cs typeface="Trebuchet MS"/>
              </a:rPr>
              <a:t>przykłady:</a:t>
            </a:r>
            <a:r>
              <a:rPr sz="2050" spc="-11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spc="-150" dirty="0">
                <a:solidFill>
                  <a:srgbClr val="FFFFFF"/>
                </a:solidFill>
                <a:latin typeface="Trebuchet MS"/>
                <a:cs typeface="Trebuchet MS"/>
              </a:rPr>
              <a:t>NFOŚiGW,</a:t>
            </a:r>
            <a:r>
              <a:rPr sz="2050" spc="-1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spc="-114" dirty="0">
                <a:solidFill>
                  <a:srgbClr val="FFFFFF"/>
                </a:solidFill>
                <a:latin typeface="Trebuchet MS"/>
                <a:cs typeface="Trebuchet MS"/>
              </a:rPr>
              <a:t>PARP,</a:t>
            </a:r>
            <a:r>
              <a:rPr sz="2050" spc="-1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spc="-10" dirty="0">
                <a:solidFill>
                  <a:srgbClr val="FFFFFF"/>
                </a:solidFill>
                <a:latin typeface="Trebuchet MS"/>
                <a:cs typeface="Trebuchet MS"/>
              </a:rPr>
              <a:t>NAWA.</a:t>
            </a:r>
            <a:endParaRPr sz="2050">
              <a:latin typeface="Trebuchet MS"/>
              <a:cs typeface="Trebuchet MS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5513832" y="4669535"/>
            <a:ext cx="11532235" cy="5413375"/>
            <a:chOff x="5513832" y="4669535"/>
            <a:chExt cx="11532235" cy="5413375"/>
          </a:xfrm>
        </p:grpSpPr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13832" y="8909303"/>
              <a:ext cx="3067812" cy="1141476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761476" y="8877300"/>
              <a:ext cx="3575304" cy="1205484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10012679" y="4669535"/>
              <a:ext cx="7033259" cy="1111250"/>
            </a:xfrm>
            <a:custGeom>
              <a:avLst/>
              <a:gdLst/>
              <a:ahLst/>
              <a:cxnLst/>
              <a:rect l="l" t="t" r="r" b="b"/>
              <a:pathLst>
                <a:path w="7033259" h="1111250">
                  <a:moveTo>
                    <a:pt x="6764147" y="0"/>
                  </a:moveTo>
                  <a:lnTo>
                    <a:pt x="269113" y="0"/>
                  </a:lnTo>
                  <a:lnTo>
                    <a:pt x="220749" y="4332"/>
                  </a:lnTo>
                  <a:lnTo>
                    <a:pt x="175225" y="16823"/>
                  </a:lnTo>
                  <a:lnTo>
                    <a:pt x="133302" y="36712"/>
                  </a:lnTo>
                  <a:lnTo>
                    <a:pt x="95742" y="63240"/>
                  </a:lnTo>
                  <a:lnTo>
                    <a:pt x="63304" y="95646"/>
                  </a:lnTo>
                  <a:lnTo>
                    <a:pt x="36750" y="133171"/>
                  </a:lnTo>
                  <a:lnTo>
                    <a:pt x="16840" y="175054"/>
                  </a:lnTo>
                  <a:lnTo>
                    <a:pt x="4336" y="220537"/>
                  </a:lnTo>
                  <a:lnTo>
                    <a:pt x="0" y="268859"/>
                  </a:lnTo>
                  <a:lnTo>
                    <a:pt x="0" y="842137"/>
                  </a:lnTo>
                  <a:lnTo>
                    <a:pt x="4336" y="890458"/>
                  </a:lnTo>
                  <a:lnTo>
                    <a:pt x="16840" y="935941"/>
                  </a:lnTo>
                  <a:lnTo>
                    <a:pt x="36750" y="977824"/>
                  </a:lnTo>
                  <a:lnTo>
                    <a:pt x="63304" y="1015349"/>
                  </a:lnTo>
                  <a:lnTo>
                    <a:pt x="95742" y="1047755"/>
                  </a:lnTo>
                  <a:lnTo>
                    <a:pt x="133302" y="1074283"/>
                  </a:lnTo>
                  <a:lnTo>
                    <a:pt x="175225" y="1094172"/>
                  </a:lnTo>
                  <a:lnTo>
                    <a:pt x="220749" y="1106663"/>
                  </a:lnTo>
                  <a:lnTo>
                    <a:pt x="269113" y="1110996"/>
                  </a:lnTo>
                  <a:lnTo>
                    <a:pt x="6764147" y="1110996"/>
                  </a:lnTo>
                  <a:lnTo>
                    <a:pt x="6812510" y="1106663"/>
                  </a:lnTo>
                  <a:lnTo>
                    <a:pt x="6858034" y="1094172"/>
                  </a:lnTo>
                  <a:lnTo>
                    <a:pt x="6899957" y="1074283"/>
                  </a:lnTo>
                  <a:lnTo>
                    <a:pt x="6937517" y="1047755"/>
                  </a:lnTo>
                  <a:lnTo>
                    <a:pt x="6969955" y="1015349"/>
                  </a:lnTo>
                  <a:lnTo>
                    <a:pt x="6996509" y="977824"/>
                  </a:lnTo>
                  <a:lnTo>
                    <a:pt x="7016419" y="935941"/>
                  </a:lnTo>
                  <a:lnTo>
                    <a:pt x="7028923" y="890458"/>
                  </a:lnTo>
                  <a:lnTo>
                    <a:pt x="7033260" y="842137"/>
                  </a:lnTo>
                  <a:lnTo>
                    <a:pt x="7033260" y="268859"/>
                  </a:lnTo>
                  <a:lnTo>
                    <a:pt x="7028923" y="220537"/>
                  </a:lnTo>
                  <a:lnTo>
                    <a:pt x="7016419" y="175054"/>
                  </a:lnTo>
                  <a:lnTo>
                    <a:pt x="6996509" y="133171"/>
                  </a:lnTo>
                  <a:lnTo>
                    <a:pt x="6969955" y="95646"/>
                  </a:lnTo>
                  <a:lnTo>
                    <a:pt x="6937517" y="63240"/>
                  </a:lnTo>
                  <a:lnTo>
                    <a:pt x="6899957" y="36712"/>
                  </a:lnTo>
                  <a:lnTo>
                    <a:pt x="6858034" y="16823"/>
                  </a:lnTo>
                  <a:lnTo>
                    <a:pt x="6812510" y="4332"/>
                  </a:lnTo>
                  <a:lnTo>
                    <a:pt x="6764147" y="0"/>
                  </a:lnTo>
                  <a:close/>
                </a:path>
              </a:pathLst>
            </a:custGeom>
            <a:solidFill>
              <a:srgbClr val="0899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10903966" y="4817110"/>
            <a:ext cx="52539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70" dirty="0">
                <a:solidFill>
                  <a:srgbClr val="FFFFFF"/>
                </a:solidFill>
                <a:latin typeface="Trebuchet MS"/>
                <a:cs typeface="Trebuchet MS"/>
              </a:rPr>
              <a:t>INNA</a:t>
            </a:r>
            <a:r>
              <a:rPr sz="2800" spc="-1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-130" dirty="0">
                <a:solidFill>
                  <a:srgbClr val="FFFFFF"/>
                </a:solidFill>
                <a:latin typeface="Trebuchet MS"/>
                <a:cs typeface="Trebuchet MS"/>
              </a:rPr>
              <a:t>PAŃSTWOWA</a:t>
            </a:r>
            <a:r>
              <a:rPr sz="2800" spc="-1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-90" dirty="0">
                <a:solidFill>
                  <a:srgbClr val="FFFFFF"/>
                </a:solidFill>
                <a:latin typeface="Trebuchet MS"/>
                <a:cs typeface="Trebuchet MS"/>
              </a:rPr>
              <a:t>OSOBA</a:t>
            </a:r>
            <a:r>
              <a:rPr sz="2800" spc="-1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-55" dirty="0">
                <a:solidFill>
                  <a:srgbClr val="FFFFFF"/>
                </a:solidFill>
                <a:latin typeface="Trebuchet MS"/>
                <a:cs typeface="Trebuchet MS"/>
              </a:rPr>
              <a:t>PRAWNA</a:t>
            </a:r>
            <a:endParaRPr sz="2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74419" y="0"/>
            <a:ext cx="17213580" cy="10287000"/>
            <a:chOff x="1074419" y="0"/>
            <a:chExt cx="17213580" cy="1028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513819" y="0"/>
              <a:ext cx="6774180" cy="1028699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77211" y="0"/>
              <a:ext cx="9595104" cy="10286997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074420" y="3432047"/>
              <a:ext cx="16184880" cy="5276215"/>
            </a:xfrm>
            <a:custGeom>
              <a:avLst/>
              <a:gdLst/>
              <a:ahLst/>
              <a:cxnLst/>
              <a:rect l="l" t="t" r="r" b="b"/>
              <a:pathLst>
                <a:path w="16184880" h="5276215">
                  <a:moveTo>
                    <a:pt x="3810000" y="512064"/>
                  </a:moveTo>
                  <a:lnTo>
                    <a:pt x="3807714" y="464235"/>
                  </a:lnTo>
                  <a:lnTo>
                    <a:pt x="3801033" y="417677"/>
                  </a:lnTo>
                  <a:lnTo>
                    <a:pt x="3790150" y="372618"/>
                  </a:lnTo>
                  <a:lnTo>
                    <a:pt x="3775278" y="329260"/>
                  </a:lnTo>
                  <a:lnTo>
                    <a:pt x="3756622" y="287807"/>
                  </a:lnTo>
                  <a:lnTo>
                    <a:pt x="3734384" y="248488"/>
                  </a:lnTo>
                  <a:lnTo>
                    <a:pt x="3708768" y="211480"/>
                  </a:lnTo>
                  <a:lnTo>
                    <a:pt x="3680002" y="177012"/>
                  </a:lnTo>
                  <a:lnTo>
                    <a:pt x="3648278" y="145275"/>
                  </a:lnTo>
                  <a:lnTo>
                    <a:pt x="3613823" y="116509"/>
                  </a:lnTo>
                  <a:lnTo>
                    <a:pt x="3576815" y="90893"/>
                  </a:lnTo>
                  <a:lnTo>
                    <a:pt x="3537483" y="68643"/>
                  </a:lnTo>
                  <a:lnTo>
                    <a:pt x="3496030" y="49974"/>
                  </a:lnTo>
                  <a:lnTo>
                    <a:pt x="3452660" y="35090"/>
                  </a:lnTo>
                  <a:lnTo>
                    <a:pt x="3407587" y="24206"/>
                  </a:lnTo>
                  <a:lnTo>
                    <a:pt x="3361029" y="17526"/>
                  </a:lnTo>
                  <a:lnTo>
                    <a:pt x="3313176" y="15240"/>
                  </a:lnTo>
                  <a:lnTo>
                    <a:pt x="496824" y="15240"/>
                  </a:lnTo>
                  <a:lnTo>
                    <a:pt x="448957" y="17526"/>
                  </a:lnTo>
                  <a:lnTo>
                    <a:pt x="402399" y="24206"/>
                  </a:lnTo>
                  <a:lnTo>
                    <a:pt x="357327" y="35090"/>
                  </a:lnTo>
                  <a:lnTo>
                    <a:pt x="313956" y="49974"/>
                  </a:lnTo>
                  <a:lnTo>
                    <a:pt x="272503" y="68643"/>
                  </a:lnTo>
                  <a:lnTo>
                    <a:pt x="233172" y="90893"/>
                  </a:lnTo>
                  <a:lnTo>
                    <a:pt x="196164" y="116509"/>
                  </a:lnTo>
                  <a:lnTo>
                    <a:pt x="161709" y="145275"/>
                  </a:lnTo>
                  <a:lnTo>
                    <a:pt x="129984" y="177012"/>
                  </a:lnTo>
                  <a:lnTo>
                    <a:pt x="101219" y="211480"/>
                  </a:lnTo>
                  <a:lnTo>
                    <a:pt x="75603" y="248488"/>
                  </a:lnTo>
                  <a:lnTo>
                    <a:pt x="53365" y="287807"/>
                  </a:lnTo>
                  <a:lnTo>
                    <a:pt x="34709" y="329260"/>
                  </a:lnTo>
                  <a:lnTo>
                    <a:pt x="19837" y="372618"/>
                  </a:lnTo>
                  <a:lnTo>
                    <a:pt x="8953" y="417677"/>
                  </a:lnTo>
                  <a:lnTo>
                    <a:pt x="2273" y="464235"/>
                  </a:lnTo>
                  <a:lnTo>
                    <a:pt x="0" y="512064"/>
                  </a:lnTo>
                  <a:lnTo>
                    <a:pt x="0" y="4779264"/>
                  </a:lnTo>
                  <a:lnTo>
                    <a:pt x="2273" y="4827105"/>
                  </a:lnTo>
                  <a:lnTo>
                    <a:pt x="8953" y="4873663"/>
                  </a:lnTo>
                  <a:lnTo>
                    <a:pt x="19837" y="4918722"/>
                  </a:lnTo>
                  <a:lnTo>
                    <a:pt x="34709" y="4962080"/>
                  </a:lnTo>
                  <a:lnTo>
                    <a:pt x="53365" y="5003533"/>
                  </a:lnTo>
                  <a:lnTo>
                    <a:pt x="75603" y="5042852"/>
                  </a:lnTo>
                  <a:lnTo>
                    <a:pt x="101219" y="5079860"/>
                  </a:lnTo>
                  <a:lnTo>
                    <a:pt x="129984" y="5114328"/>
                  </a:lnTo>
                  <a:lnTo>
                    <a:pt x="161709" y="5146065"/>
                  </a:lnTo>
                  <a:lnTo>
                    <a:pt x="196164" y="5174831"/>
                  </a:lnTo>
                  <a:lnTo>
                    <a:pt x="233172" y="5200447"/>
                  </a:lnTo>
                  <a:lnTo>
                    <a:pt x="272503" y="5222697"/>
                  </a:lnTo>
                  <a:lnTo>
                    <a:pt x="313956" y="5241366"/>
                  </a:lnTo>
                  <a:lnTo>
                    <a:pt x="357327" y="5256250"/>
                  </a:lnTo>
                  <a:lnTo>
                    <a:pt x="402399" y="5267134"/>
                  </a:lnTo>
                  <a:lnTo>
                    <a:pt x="448957" y="5273814"/>
                  </a:lnTo>
                  <a:lnTo>
                    <a:pt x="496824" y="5276088"/>
                  </a:lnTo>
                  <a:lnTo>
                    <a:pt x="3313176" y="5276088"/>
                  </a:lnTo>
                  <a:lnTo>
                    <a:pt x="3362299" y="5273662"/>
                  </a:lnTo>
                  <a:lnTo>
                    <a:pt x="3410585" y="5266461"/>
                  </a:lnTo>
                  <a:lnTo>
                    <a:pt x="3457702" y="5254625"/>
                  </a:lnTo>
                  <a:lnTo>
                    <a:pt x="3503333" y="5238280"/>
                  </a:lnTo>
                  <a:lnTo>
                    <a:pt x="3547148" y="5217566"/>
                  </a:lnTo>
                  <a:lnTo>
                    <a:pt x="3588829" y="5192623"/>
                  </a:lnTo>
                  <a:lnTo>
                    <a:pt x="3628034" y="5163566"/>
                  </a:lnTo>
                  <a:lnTo>
                    <a:pt x="3664458" y="5130546"/>
                  </a:lnTo>
                  <a:lnTo>
                    <a:pt x="3697465" y="5094097"/>
                  </a:lnTo>
                  <a:lnTo>
                    <a:pt x="3726523" y="5054854"/>
                  </a:lnTo>
                  <a:lnTo>
                    <a:pt x="3751465" y="5013160"/>
                  </a:lnTo>
                  <a:lnTo>
                    <a:pt x="3772179" y="4969345"/>
                  </a:lnTo>
                  <a:lnTo>
                    <a:pt x="3788524" y="4923714"/>
                  </a:lnTo>
                  <a:lnTo>
                    <a:pt x="3800360" y="4876609"/>
                  </a:lnTo>
                  <a:lnTo>
                    <a:pt x="3807561" y="4828349"/>
                  </a:lnTo>
                  <a:lnTo>
                    <a:pt x="3810000" y="4779264"/>
                  </a:lnTo>
                  <a:lnTo>
                    <a:pt x="3810000" y="512064"/>
                  </a:lnTo>
                  <a:close/>
                </a:path>
                <a:path w="16184880" h="5276215">
                  <a:moveTo>
                    <a:pt x="7970520" y="496824"/>
                  </a:moveTo>
                  <a:lnTo>
                    <a:pt x="7968234" y="448970"/>
                  </a:lnTo>
                  <a:lnTo>
                    <a:pt x="7961554" y="402412"/>
                  </a:lnTo>
                  <a:lnTo>
                    <a:pt x="7950670" y="357339"/>
                  </a:lnTo>
                  <a:lnTo>
                    <a:pt x="7935798" y="313969"/>
                  </a:lnTo>
                  <a:lnTo>
                    <a:pt x="7917142" y="272516"/>
                  </a:lnTo>
                  <a:lnTo>
                    <a:pt x="7894904" y="233184"/>
                  </a:lnTo>
                  <a:lnTo>
                    <a:pt x="7869288" y="196176"/>
                  </a:lnTo>
                  <a:lnTo>
                    <a:pt x="7840523" y="161721"/>
                  </a:lnTo>
                  <a:lnTo>
                    <a:pt x="7808798" y="129997"/>
                  </a:lnTo>
                  <a:lnTo>
                    <a:pt x="7774343" y="101231"/>
                  </a:lnTo>
                  <a:lnTo>
                    <a:pt x="7737335" y="75615"/>
                  </a:lnTo>
                  <a:lnTo>
                    <a:pt x="7698003" y="53378"/>
                  </a:lnTo>
                  <a:lnTo>
                    <a:pt x="7656550" y="34721"/>
                  </a:lnTo>
                  <a:lnTo>
                    <a:pt x="7613180" y="19850"/>
                  </a:lnTo>
                  <a:lnTo>
                    <a:pt x="7568108" y="8966"/>
                  </a:lnTo>
                  <a:lnTo>
                    <a:pt x="7521549" y="2286"/>
                  </a:lnTo>
                  <a:lnTo>
                    <a:pt x="7473696" y="0"/>
                  </a:lnTo>
                  <a:lnTo>
                    <a:pt x="4657344" y="0"/>
                  </a:lnTo>
                  <a:lnTo>
                    <a:pt x="4609477" y="2286"/>
                  </a:lnTo>
                  <a:lnTo>
                    <a:pt x="4562919" y="8966"/>
                  </a:lnTo>
                  <a:lnTo>
                    <a:pt x="4517847" y="19850"/>
                  </a:lnTo>
                  <a:lnTo>
                    <a:pt x="4474476" y="34721"/>
                  </a:lnTo>
                  <a:lnTo>
                    <a:pt x="4433024" y="53378"/>
                  </a:lnTo>
                  <a:lnTo>
                    <a:pt x="4393692" y="75615"/>
                  </a:lnTo>
                  <a:lnTo>
                    <a:pt x="4356684" y="101231"/>
                  </a:lnTo>
                  <a:lnTo>
                    <a:pt x="4322229" y="129997"/>
                  </a:lnTo>
                  <a:lnTo>
                    <a:pt x="4290504" y="161721"/>
                  </a:lnTo>
                  <a:lnTo>
                    <a:pt x="4261739" y="196176"/>
                  </a:lnTo>
                  <a:lnTo>
                    <a:pt x="4236123" y="233184"/>
                  </a:lnTo>
                  <a:lnTo>
                    <a:pt x="4213885" y="272516"/>
                  </a:lnTo>
                  <a:lnTo>
                    <a:pt x="4195229" y="313969"/>
                  </a:lnTo>
                  <a:lnTo>
                    <a:pt x="4180357" y="357339"/>
                  </a:lnTo>
                  <a:lnTo>
                    <a:pt x="4169473" y="402412"/>
                  </a:lnTo>
                  <a:lnTo>
                    <a:pt x="4162793" y="448970"/>
                  </a:lnTo>
                  <a:lnTo>
                    <a:pt x="4160520" y="496824"/>
                  </a:lnTo>
                  <a:lnTo>
                    <a:pt x="4160520" y="4779264"/>
                  </a:lnTo>
                  <a:lnTo>
                    <a:pt x="4162793" y="4827130"/>
                  </a:lnTo>
                  <a:lnTo>
                    <a:pt x="4169473" y="4873688"/>
                  </a:lnTo>
                  <a:lnTo>
                    <a:pt x="4180357" y="4918761"/>
                  </a:lnTo>
                  <a:lnTo>
                    <a:pt x="4195229" y="4962131"/>
                  </a:lnTo>
                  <a:lnTo>
                    <a:pt x="4213885" y="5003584"/>
                  </a:lnTo>
                  <a:lnTo>
                    <a:pt x="4236123" y="5042916"/>
                  </a:lnTo>
                  <a:lnTo>
                    <a:pt x="4261739" y="5079924"/>
                  </a:lnTo>
                  <a:lnTo>
                    <a:pt x="4290504" y="5114379"/>
                  </a:lnTo>
                  <a:lnTo>
                    <a:pt x="4322229" y="5146103"/>
                  </a:lnTo>
                  <a:lnTo>
                    <a:pt x="4356684" y="5174869"/>
                  </a:lnTo>
                  <a:lnTo>
                    <a:pt x="4393692" y="5200485"/>
                  </a:lnTo>
                  <a:lnTo>
                    <a:pt x="4433024" y="5222722"/>
                  </a:lnTo>
                  <a:lnTo>
                    <a:pt x="4474476" y="5241379"/>
                  </a:lnTo>
                  <a:lnTo>
                    <a:pt x="4517847" y="5256250"/>
                  </a:lnTo>
                  <a:lnTo>
                    <a:pt x="4562919" y="5267134"/>
                  </a:lnTo>
                  <a:lnTo>
                    <a:pt x="4609477" y="5273814"/>
                  </a:lnTo>
                  <a:lnTo>
                    <a:pt x="4657344" y="5276088"/>
                  </a:lnTo>
                  <a:lnTo>
                    <a:pt x="7473696" y="5276088"/>
                  </a:lnTo>
                  <a:lnTo>
                    <a:pt x="7522819" y="5273662"/>
                  </a:lnTo>
                  <a:lnTo>
                    <a:pt x="7571105" y="5266461"/>
                  </a:lnTo>
                  <a:lnTo>
                    <a:pt x="7618222" y="5254625"/>
                  </a:lnTo>
                  <a:lnTo>
                    <a:pt x="7663853" y="5238280"/>
                  </a:lnTo>
                  <a:lnTo>
                    <a:pt x="7707668" y="5217566"/>
                  </a:lnTo>
                  <a:lnTo>
                    <a:pt x="7749349" y="5192623"/>
                  </a:lnTo>
                  <a:lnTo>
                    <a:pt x="7788554" y="5163566"/>
                  </a:lnTo>
                  <a:lnTo>
                    <a:pt x="7824978" y="5130546"/>
                  </a:lnTo>
                  <a:lnTo>
                    <a:pt x="7857985" y="5094135"/>
                  </a:lnTo>
                  <a:lnTo>
                    <a:pt x="7887043" y="5054930"/>
                  </a:lnTo>
                  <a:lnTo>
                    <a:pt x="7911986" y="5013249"/>
                  </a:lnTo>
                  <a:lnTo>
                    <a:pt x="7932699" y="4969434"/>
                  </a:lnTo>
                  <a:lnTo>
                    <a:pt x="7949044" y="4923802"/>
                  </a:lnTo>
                  <a:lnTo>
                    <a:pt x="7960881" y="4876685"/>
                  </a:lnTo>
                  <a:lnTo>
                    <a:pt x="7968081" y="4828400"/>
                  </a:lnTo>
                  <a:lnTo>
                    <a:pt x="7970520" y="4779264"/>
                  </a:lnTo>
                  <a:lnTo>
                    <a:pt x="7970520" y="496824"/>
                  </a:lnTo>
                  <a:close/>
                </a:path>
                <a:path w="16184880" h="5276215">
                  <a:moveTo>
                    <a:pt x="12123420" y="496824"/>
                  </a:moveTo>
                  <a:lnTo>
                    <a:pt x="12121134" y="448970"/>
                  </a:lnTo>
                  <a:lnTo>
                    <a:pt x="12114454" y="402412"/>
                  </a:lnTo>
                  <a:lnTo>
                    <a:pt x="12103570" y="357339"/>
                  </a:lnTo>
                  <a:lnTo>
                    <a:pt x="12088698" y="313969"/>
                  </a:lnTo>
                  <a:lnTo>
                    <a:pt x="12070042" y="272516"/>
                  </a:lnTo>
                  <a:lnTo>
                    <a:pt x="12047804" y="233184"/>
                  </a:lnTo>
                  <a:lnTo>
                    <a:pt x="12022188" y="196176"/>
                  </a:lnTo>
                  <a:lnTo>
                    <a:pt x="11993423" y="161721"/>
                  </a:lnTo>
                  <a:lnTo>
                    <a:pt x="11961698" y="129997"/>
                  </a:lnTo>
                  <a:lnTo>
                    <a:pt x="11927243" y="101231"/>
                  </a:lnTo>
                  <a:lnTo>
                    <a:pt x="11890235" y="75615"/>
                  </a:lnTo>
                  <a:lnTo>
                    <a:pt x="11850903" y="53378"/>
                  </a:lnTo>
                  <a:lnTo>
                    <a:pt x="11809451" y="34721"/>
                  </a:lnTo>
                  <a:lnTo>
                    <a:pt x="11766080" y="19850"/>
                  </a:lnTo>
                  <a:lnTo>
                    <a:pt x="11721008" y="8966"/>
                  </a:lnTo>
                  <a:lnTo>
                    <a:pt x="11674450" y="2286"/>
                  </a:lnTo>
                  <a:lnTo>
                    <a:pt x="11626596" y="0"/>
                  </a:lnTo>
                  <a:lnTo>
                    <a:pt x="8810244" y="0"/>
                  </a:lnTo>
                  <a:lnTo>
                    <a:pt x="8762378" y="2286"/>
                  </a:lnTo>
                  <a:lnTo>
                    <a:pt x="8715819" y="8966"/>
                  </a:lnTo>
                  <a:lnTo>
                    <a:pt x="8670747" y="19850"/>
                  </a:lnTo>
                  <a:lnTo>
                    <a:pt x="8627377" y="34721"/>
                  </a:lnTo>
                  <a:lnTo>
                    <a:pt x="8585924" y="53378"/>
                  </a:lnTo>
                  <a:lnTo>
                    <a:pt x="8546592" y="75615"/>
                  </a:lnTo>
                  <a:lnTo>
                    <a:pt x="8509584" y="101231"/>
                  </a:lnTo>
                  <a:lnTo>
                    <a:pt x="8475129" y="129997"/>
                  </a:lnTo>
                  <a:lnTo>
                    <a:pt x="8443404" y="161721"/>
                  </a:lnTo>
                  <a:lnTo>
                    <a:pt x="8414639" y="196176"/>
                  </a:lnTo>
                  <a:lnTo>
                    <a:pt x="8389023" y="233184"/>
                  </a:lnTo>
                  <a:lnTo>
                    <a:pt x="8366785" y="272516"/>
                  </a:lnTo>
                  <a:lnTo>
                    <a:pt x="8348129" y="313969"/>
                  </a:lnTo>
                  <a:lnTo>
                    <a:pt x="8333257" y="357339"/>
                  </a:lnTo>
                  <a:lnTo>
                    <a:pt x="8322373" y="402412"/>
                  </a:lnTo>
                  <a:lnTo>
                    <a:pt x="8315693" y="448970"/>
                  </a:lnTo>
                  <a:lnTo>
                    <a:pt x="8313420" y="496824"/>
                  </a:lnTo>
                  <a:lnTo>
                    <a:pt x="8313420" y="4779264"/>
                  </a:lnTo>
                  <a:lnTo>
                    <a:pt x="8315693" y="4827130"/>
                  </a:lnTo>
                  <a:lnTo>
                    <a:pt x="8322373" y="4873688"/>
                  </a:lnTo>
                  <a:lnTo>
                    <a:pt x="8333257" y="4918761"/>
                  </a:lnTo>
                  <a:lnTo>
                    <a:pt x="8348129" y="4962131"/>
                  </a:lnTo>
                  <a:lnTo>
                    <a:pt x="8366785" y="5003584"/>
                  </a:lnTo>
                  <a:lnTo>
                    <a:pt x="8389023" y="5042916"/>
                  </a:lnTo>
                  <a:lnTo>
                    <a:pt x="8414639" y="5079924"/>
                  </a:lnTo>
                  <a:lnTo>
                    <a:pt x="8443404" y="5114379"/>
                  </a:lnTo>
                  <a:lnTo>
                    <a:pt x="8475129" y="5146103"/>
                  </a:lnTo>
                  <a:lnTo>
                    <a:pt x="8509584" y="5174869"/>
                  </a:lnTo>
                  <a:lnTo>
                    <a:pt x="8546592" y="5200485"/>
                  </a:lnTo>
                  <a:lnTo>
                    <a:pt x="8585924" y="5222722"/>
                  </a:lnTo>
                  <a:lnTo>
                    <a:pt x="8627377" y="5241379"/>
                  </a:lnTo>
                  <a:lnTo>
                    <a:pt x="8670747" y="5256250"/>
                  </a:lnTo>
                  <a:lnTo>
                    <a:pt x="8715819" y="5267134"/>
                  </a:lnTo>
                  <a:lnTo>
                    <a:pt x="8762378" y="5273814"/>
                  </a:lnTo>
                  <a:lnTo>
                    <a:pt x="8810244" y="5276088"/>
                  </a:lnTo>
                  <a:lnTo>
                    <a:pt x="11626596" y="5276088"/>
                  </a:lnTo>
                  <a:lnTo>
                    <a:pt x="11675720" y="5273662"/>
                  </a:lnTo>
                  <a:lnTo>
                    <a:pt x="11724005" y="5266461"/>
                  </a:lnTo>
                  <a:lnTo>
                    <a:pt x="11771122" y="5254625"/>
                  </a:lnTo>
                  <a:lnTo>
                    <a:pt x="11816753" y="5238280"/>
                  </a:lnTo>
                  <a:lnTo>
                    <a:pt x="11860568" y="5217566"/>
                  </a:lnTo>
                  <a:lnTo>
                    <a:pt x="11902250" y="5192623"/>
                  </a:lnTo>
                  <a:lnTo>
                    <a:pt x="11941454" y="5163566"/>
                  </a:lnTo>
                  <a:lnTo>
                    <a:pt x="11977878" y="5130546"/>
                  </a:lnTo>
                  <a:lnTo>
                    <a:pt x="12010885" y="5094135"/>
                  </a:lnTo>
                  <a:lnTo>
                    <a:pt x="12039943" y="5054930"/>
                  </a:lnTo>
                  <a:lnTo>
                    <a:pt x="12064886" y="5013249"/>
                  </a:lnTo>
                  <a:lnTo>
                    <a:pt x="12085599" y="4969434"/>
                  </a:lnTo>
                  <a:lnTo>
                    <a:pt x="12101944" y="4923802"/>
                  </a:lnTo>
                  <a:lnTo>
                    <a:pt x="12113781" y="4876685"/>
                  </a:lnTo>
                  <a:lnTo>
                    <a:pt x="12120982" y="4828400"/>
                  </a:lnTo>
                  <a:lnTo>
                    <a:pt x="12123420" y="4779264"/>
                  </a:lnTo>
                  <a:lnTo>
                    <a:pt x="12123420" y="496824"/>
                  </a:lnTo>
                  <a:close/>
                </a:path>
                <a:path w="16184880" h="5276215">
                  <a:moveTo>
                    <a:pt x="16184880" y="512191"/>
                  </a:moveTo>
                  <a:lnTo>
                    <a:pt x="16182594" y="464337"/>
                  </a:lnTo>
                  <a:lnTo>
                    <a:pt x="16175914" y="417766"/>
                  </a:lnTo>
                  <a:lnTo>
                    <a:pt x="16165017" y="372694"/>
                  </a:lnTo>
                  <a:lnTo>
                    <a:pt x="16150146" y="329323"/>
                  </a:lnTo>
                  <a:lnTo>
                    <a:pt x="16131464" y="287858"/>
                  </a:lnTo>
                  <a:lnTo>
                    <a:pt x="16109226" y="248513"/>
                  </a:lnTo>
                  <a:lnTo>
                    <a:pt x="16083610" y="211505"/>
                  </a:lnTo>
                  <a:lnTo>
                    <a:pt x="16054832" y="177025"/>
                  </a:lnTo>
                  <a:lnTo>
                    <a:pt x="16023095" y="145288"/>
                  </a:lnTo>
                  <a:lnTo>
                    <a:pt x="15988614" y="116509"/>
                  </a:lnTo>
                  <a:lnTo>
                    <a:pt x="15951607" y="90893"/>
                  </a:lnTo>
                  <a:lnTo>
                    <a:pt x="15912262" y="68656"/>
                  </a:lnTo>
                  <a:lnTo>
                    <a:pt x="15870797" y="49974"/>
                  </a:lnTo>
                  <a:lnTo>
                    <a:pt x="15827426" y="35102"/>
                  </a:lnTo>
                  <a:lnTo>
                    <a:pt x="15782354" y="24206"/>
                  </a:lnTo>
                  <a:lnTo>
                    <a:pt x="15735783" y="17526"/>
                  </a:lnTo>
                  <a:lnTo>
                    <a:pt x="15687929" y="15240"/>
                  </a:lnTo>
                  <a:lnTo>
                    <a:pt x="12871831" y="15240"/>
                  </a:lnTo>
                  <a:lnTo>
                    <a:pt x="12822695" y="17678"/>
                  </a:lnTo>
                  <a:lnTo>
                    <a:pt x="12774409" y="24879"/>
                  </a:lnTo>
                  <a:lnTo>
                    <a:pt x="12727280" y="36715"/>
                  </a:lnTo>
                  <a:lnTo>
                    <a:pt x="12681649" y="53060"/>
                  </a:lnTo>
                  <a:lnTo>
                    <a:pt x="12637808" y="73774"/>
                  </a:lnTo>
                  <a:lnTo>
                    <a:pt x="12596114" y="98717"/>
                  </a:lnTo>
                  <a:lnTo>
                    <a:pt x="12556871" y="127774"/>
                  </a:lnTo>
                  <a:lnTo>
                    <a:pt x="12520422" y="160782"/>
                  </a:lnTo>
                  <a:lnTo>
                    <a:pt x="12487402" y="197243"/>
                  </a:lnTo>
                  <a:lnTo>
                    <a:pt x="12458344" y="236486"/>
                  </a:lnTo>
                  <a:lnTo>
                    <a:pt x="12433402" y="278180"/>
                  </a:lnTo>
                  <a:lnTo>
                    <a:pt x="12412688" y="322008"/>
                  </a:lnTo>
                  <a:lnTo>
                    <a:pt x="12396343" y="367652"/>
                  </a:lnTo>
                  <a:lnTo>
                    <a:pt x="12384507" y="414782"/>
                  </a:lnTo>
                  <a:lnTo>
                    <a:pt x="12377306" y="463067"/>
                  </a:lnTo>
                  <a:lnTo>
                    <a:pt x="12374880" y="512191"/>
                  </a:lnTo>
                  <a:lnTo>
                    <a:pt x="12374880" y="4779137"/>
                  </a:lnTo>
                  <a:lnTo>
                    <a:pt x="12377306" y="4828273"/>
                  </a:lnTo>
                  <a:lnTo>
                    <a:pt x="12384507" y="4876558"/>
                  </a:lnTo>
                  <a:lnTo>
                    <a:pt x="12396343" y="4923688"/>
                  </a:lnTo>
                  <a:lnTo>
                    <a:pt x="12412688" y="4969319"/>
                  </a:lnTo>
                  <a:lnTo>
                    <a:pt x="12433402" y="5013160"/>
                  </a:lnTo>
                  <a:lnTo>
                    <a:pt x="12458344" y="5054854"/>
                  </a:lnTo>
                  <a:lnTo>
                    <a:pt x="12487402" y="5094097"/>
                  </a:lnTo>
                  <a:lnTo>
                    <a:pt x="12520422" y="5130546"/>
                  </a:lnTo>
                  <a:lnTo>
                    <a:pt x="12556871" y="5163566"/>
                  </a:lnTo>
                  <a:lnTo>
                    <a:pt x="12596114" y="5192623"/>
                  </a:lnTo>
                  <a:lnTo>
                    <a:pt x="12637808" y="5217566"/>
                  </a:lnTo>
                  <a:lnTo>
                    <a:pt x="12681649" y="5238280"/>
                  </a:lnTo>
                  <a:lnTo>
                    <a:pt x="12727280" y="5254625"/>
                  </a:lnTo>
                  <a:lnTo>
                    <a:pt x="12774409" y="5266461"/>
                  </a:lnTo>
                  <a:lnTo>
                    <a:pt x="12822695" y="5273662"/>
                  </a:lnTo>
                  <a:lnTo>
                    <a:pt x="12871831" y="5276088"/>
                  </a:lnTo>
                  <a:lnTo>
                    <a:pt x="15687929" y="5276088"/>
                  </a:lnTo>
                  <a:lnTo>
                    <a:pt x="15737053" y="5273662"/>
                  </a:lnTo>
                  <a:lnTo>
                    <a:pt x="15785338" y="5266461"/>
                  </a:lnTo>
                  <a:lnTo>
                    <a:pt x="15832468" y="5254625"/>
                  </a:lnTo>
                  <a:lnTo>
                    <a:pt x="15878112" y="5238280"/>
                  </a:lnTo>
                  <a:lnTo>
                    <a:pt x="15921939" y="5217566"/>
                  </a:lnTo>
                  <a:lnTo>
                    <a:pt x="15963634" y="5192623"/>
                  </a:lnTo>
                  <a:lnTo>
                    <a:pt x="16002877" y="5163566"/>
                  </a:lnTo>
                  <a:lnTo>
                    <a:pt x="16039338" y="5130546"/>
                  </a:lnTo>
                  <a:lnTo>
                    <a:pt x="16072346" y="5094097"/>
                  </a:lnTo>
                  <a:lnTo>
                    <a:pt x="16101403" y="5054854"/>
                  </a:lnTo>
                  <a:lnTo>
                    <a:pt x="16126346" y="5013160"/>
                  </a:lnTo>
                  <a:lnTo>
                    <a:pt x="16147060" y="4969319"/>
                  </a:lnTo>
                  <a:lnTo>
                    <a:pt x="16163405" y="4923688"/>
                  </a:lnTo>
                  <a:lnTo>
                    <a:pt x="16175241" y="4876558"/>
                  </a:lnTo>
                  <a:lnTo>
                    <a:pt x="16182442" y="4828273"/>
                  </a:lnTo>
                  <a:lnTo>
                    <a:pt x="16184880" y="4779137"/>
                  </a:lnTo>
                  <a:lnTo>
                    <a:pt x="16184880" y="512191"/>
                  </a:lnTo>
                  <a:close/>
                </a:path>
              </a:pathLst>
            </a:custGeom>
            <a:solidFill>
              <a:srgbClr val="0140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062329" y="519810"/>
            <a:ext cx="15515590" cy="2159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95"/>
              </a:spcBef>
            </a:pPr>
            <a:r>
              <a:rPr sz="6000" spc="-325" dirty="0"/>
              <a:t>KONIECZNOŚĆ</a:t>
            </a:r>
            <a:r>
              <a:rPr sz="6000" spc="-390" dirty="0"/>
              <a:t> </a:t>
            </a:r>
            <a:r>
              <a:rPr sz="6000" spc="-310" dirty="0"/>
              <a:t>INTEGRACJI</a:t>
            </a:r>
            <a:r>
              <a:rPr sz="6000" spc="-385" dirty="0"/>
              <a:t> </a:t>
            </a:r>
            <a:r>
              <a:rPr sz="6000" spc="-380" dirty="0"/>
              <a:t>ZAINTERESOWANYCH </a:t>
            </a:r>
            <a:r>
              <a:rPr sz="6000" spc="-420" dirty="0"/>
              <a:t>PODMIOTÓW</a:t>
            </a:r>
            <a:r>
              <a:rPr sz="6000" spc="-390" dirty="0"/>
              <a:t> </a:t>
            </a:r>
            <a:r>
              <a:rPr sz="6000" spc="-850" dirty="0"/>
              <a:t>W</a:t>
            </a:r>
            <a:r>
              <a:rPr sz="6000" spc="-420" dirty="0"/>
              <a:t> </a:t>
            </a:r>
            <a:r>
              <a:rPr sz="6000" spc="-260" dirty="0"/>
              <a:t>RAMACH</a:t>
            </a:r>
            <a:r>
              <a:rPr sz="6000" spc="-380" dirty="0"/>
              <a:t> </a:t>
            </a:r>
            <a:r>
              <a:rPr sz="6000" u="sng" spc="-245" dirty="0">
                <a:uFill>
                  <a:solidFill>
                    <a:srgbClr val="014095"/>
                  </a:solidFill>
                </a:uFill>
              </a:rPr>
              <a:t>IZBY</a:t>
            </a:r>
            <a:r>
              <a:rPr sz="6000" u="sng" spc="-430" dirty="0">
                <a:uFill>
                  <a:solidFill>
                    <a:srgbClr val="014095"/>
                  </a:solidFill>
                </a:uFill>
              </a:rPr>
              <a:t> </a:t>
            </a:r>
            <a:r>
              <a:rPr sz="6000" u="sng" spc="-350" dirty="0">
                <a:uFill>
                  <a:solidFill>
                    <a:srgbClr val="014095"/>
                  </a:solidFill>
                </a:uFill>
              </a:rPr>
              <a:t>GOSPODARCZEJ</a:t>
            </a:r>
            <a:endParaRPr sz="6000"/>
          </a:p>
        </p:txBody>
      </p:sp>
      <p:sp>
        <p:nvSpPr>
          <p:cNvPr id="7" name="object 7"/>
          <p:cNvSpPr/>
          <p:nvPr/>
        </p:nvSpPr>
        <p:spPr>
          <a:xfrm>
            <a:off x="1234439" y="3691128"/>
            <a:ext cx="3491865" cy="617220"/>
          </a:xfrm>
          <a:custGeom>
            <a:avLst/>
            <a:gdLst/>
            <a:ahLst/>
            <a:cxnLst/>
            <a:rect l="l" t="t" r="r" b="b"/>
            <a:pathLst>
              <a:path w="3491865" h="617220">
                <a:moveTo>
                  <a:pt x="3183001" y="0"/>
                </a:moveTo>
                <a:lnTo>
                  <a:pt x="308482" y="0"/>
                </a:lnTo>
                <a:lnTo>
                  <a:pt x="259895" y="3844"/>
                </a:lnTo>
                <a:lnTo>
                  <a:pt x="212972" y="15150"/>
                </a:lnTo>
                <a:lnTo>
                  <a:pt x="168524" y="33576"/>
                </a:lnTo>
                <a:lnTo>
                  <a:pt x="127362" y="58781"/>
                </a:lnTo>
                <a:lnTo>
                  <a:pt x="90297" y="90424"/>
                </a:lnTo>
                <a:lnTo>
                  <a:pt x="58711" y="127453"/>
                </a:lnTo>
                <a:lnTo>
                  <a:pt x="33543" y="168633"/>
                </a:lnTo>
                <a:lnTo>
                  <a:pt x="15138" y="213118"/>
                </a:lnTo>
                <a:lnTo>
                  <a:pt x="3842" y="260059"/>
                </a:lnTo>
                <a:lnTo>
                  <a:pt x="0" y="308610"/>
                </a:lnTo>
                <a:lnTo>
                  <a:pt x="3842" y="357160"/>
                </a:lnTo>
                <a:lnTo>
                  <a:pt x="15138" y="404101"/>
                </a:lnTo>
                <a:lnTo>
                  <a:pt x="33543" y="448586"/>
                </a:lnTo>
                <a:lnTo>
                  <a:pt x="58711" y="489766"/>
                </a:lnTo>
                <a:lnTo>
                  <a:pt x="90297" y="526796"/>
                </a:lnTo>
                <a:lnTo>
                  <a:pt x="127362" y="558438"/>
                </a:lnTo>
                <a:lnTo>
                  <a:pt x="168524" y="583643"/>
                </a:lnTo>
                <a:lnTo>
                  <a:pt x="212972" y="602069"/>
                </a:lnTo>
                <a:lnTo>
                  <a:pt x="259895" y="613375"/>
                </a:lnTo>
                <a:lnTo>
                  <a:pt x="308482" y="617220"/>
                </a:lnTo>
                <a:lnTo>
                  <a:pt x="3183001" y="617220"/>
                </a:lnTo>
                <a:lnTo>
                  <a:pt x="3231588" y="613375"/>
                </a:lnTo>
                <a:lnTo>
                  <a:pt x="3278511" y="602069"/>
                </a:lnTo>
                <a:lnTo>
                  <a:pt x="3322959" y="583643"/>
                </a:lnTo>
                <a:lnTo>
                  <a:pt x="3364121" y="558438"/>
                </a:lnTo>
                <a:lnTo>
                  <a:pt x="3401187" y="526796"/>
                </a:lnTo>
                <a:lnTo>
                  <a:pt x="3432767" y="489766"/>
                </a:lnTo>
                <a:lnTo>
                  <a:pt x="3457934" y="448586"/>
                </a:lnTo>
                <a:lnTo>
                  <a:pt x="3476341" y="404101"/>
                </a:lnTo>
                <a:lnTo>
                  <a:pt x="3487640" y="357160"/>
                </a:lnTo>
                <a:lnTo>
                  <a:pt x="3491484" y="308610"/>
                </a:lnTo>
                <a:lnTo>
                  <a:pt x="3488140" y="263007"/>
                </a:lnTo>
                <a:lnTo>
                  <a:pt x="3478428" y="219481"/>
                </a:lnTo>
                <a:lnTo>
                  <a:pt x="3462823" y="178510"/>
                </a:lnTo>
                <a:lnTo>
                  <a:pt x="3441801" y="140571"/>
                </a:lnTo>
                <a:lnTo>
                  <a:pt x="3415839" y="106141"/>
                </a:lnTo>
                <a:lnTo>
                  <a:pt x="3385414" y="75699"/>
                </a:lnTo>
                <a:lnTo>
                  <a:pt x="3351001" y="49720"/>
                </a:lnTo>
                <a:lnTo>
                  <a:pt x="3313077" y="28684"/>
                </a:lnTo>
                <a:lnTo>
                  <a:pt x="3272118" y="13066"/>
                </a:lnTo>
                <a:lnTo>
                  <a:pt x="3228600" y="3346"/>
                </a:lnTo>
                <a:lnTo>
                  <a:pt x="3183001" y="0"/>
                </a:lnTo>
                <a:close/>
              </a:path>
            </a:pathLst>
          </a:custGeom>
          <a:solidFill>
            <a:srgbClr val="0899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886457" y="3761994"/>
            <a:ext cx="22307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65" dirty="0">
                <a:solidFill>
                  <a:srgbClr val="FFFFFF"/>
                </a:solidFill>
                <a:latin typeface="Trebuchet MS"/>
                <a:cs typeface="Trebuchet MS"/>
              </a:rPr>
              <a:t>WZORY</a:t>
            </a:r>
            <a:r>
              <a:rPr sz="2800" spc="-1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-85" dirty="0">
                <a:solidFill>
                  <a:srgbClr val="FFFFFF"/>
                </a:solidFill>
                <a:latin typeface="Trebuchet MS"/>
                <a:cs typeface="Trebuchet MS"/>
              </a:rPr>
              <a:t>UNIJNE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411723" y="3691128"/>
            <a:ext cx="3489960" cy="617220"/>
          </a:xfrm>
          <a:custGeom>
            <a:avLst/>
            <a:gdLst/>
            <a:ahLst/>
            <a:cxnLst/>
            <a:rect l="l" t="t" r="r" b="b"/>
            <a:pathLst>
              <a:path w="3489959" h="617220">
                <a:moveTo>
                  <a:pt x="3181730" y="0"/>
                </a:moveTo>
                <a:lnTo>
                  <a:pt x="308228" y="0"/>
                </a:lnTo>
                <a:lnTo>
                  <a:pt x="259753" y="3844"/>
                </a:lnTo>
                <a:lnTo>
                  <a:pt x="212881" y="15150"/>
                </a:lnTo>
                <a:lnTo>
                  <a:pt x="168453" y="33576"/>
                </a:lnTo>
                <a:lnTo>
                  <a:pt x="127311" y="58781"/>
                </a:lnTo>
                <a:lnTo>
                  <a:pt x="90297" y="90424"/>
                </a:lnTo>
                <a:lnTo>
                  <a:pt x="58716" y="127453"/>
                </a:lnTo>
                <a:lnTo>
                  <a:pt x="33549" y="168633"/>
                </a:lnTo>
                <a:lnTo>
                  <a:pt x="15142" y="213118"/>
                </a:lnTo>
                <a:lnTo>
                  <a:pt x="3843" y="260059"/>
                </a:lnTo>
                <a:lnTo>
                  <a:pt x="0" y="308610"/>
                </a:lnTo>
                <a:lnTo>
                  <a:pt x="3843" y="357160"/>
                </a:lnTo>
                <a:lnTo>
                  <a:pt x="15142" y="404101"/>
                </a:lnTo>
                <a:lnTo>
                  <a:pt x="33549" y="448586"/>
                </a:lnTo>
                <a:lnTo>
                  <a:pt x="58716" y="489766"/>
                </a:lnTo>
                <a:lnTo>
                  <a:pt x="90297" y="526796"/>
                </a:lnTo>
                <a:lnTo>
                  <a:pt x="127311" y="558438"/>
                </a:lnTo>
                <a:lnTo>
                  <a:pt x="168453" y="583643"/>
                </a:lnTo>
                <a:lnTo>
                  <a:pt x="212881" y="602069"/>
                </a:lnTo>
                <a:lnTo>
                  <a:pt x="259753" y="613375"/>
                </a:lnTo>
                <a:lnTo>
                  <a:pt x="308228" y="617220"/>
                </a:lnTo>
                <a:lnTo>
                  <a:pt x="3181730" y="617220"/>
                </a:lnTo>
                <a:lnTo>
                  <a:pt x="3230206" y="613375"/>
                </a:lnTo>
                <a:lnTo>
                  <a:pt x="3277078" y="602069"/>
                </a:lnTo>
                <a:lnTo>
                  <a:pt x="3321506" y="583643"/>
                </a:lnTo>
                <a:lnTo>
                  <a:pt x="3362648" y="558438"/>
                </a:lnTo>
                <a:lnTo>
                  <a:pt x="3399662" y="526796"/>
                </a:lnTo>
                <a:lnTo>
                  <a:pt x="3431243" y="489766"/>
                </a:lnTo>
                <a:lnTo>
                  <a:pt x="3456410" y="448586"/>
                </a:lnTo>
                <a:lnTo>
                  <a:pt x="3474817" y="404101"/>
                </a:lnTo>
                <a:lnTo>
                  <a:pt x="3486116" y="357160"/>
                </a:lnTo>
                <a:lnTo>
                  <a:pt x="3489959" y="308610"/>
                </a:lnTo>
                <a:lnTo>
                  <a:pt x="3486616" y="263007"/>
                </a:lnTo>
                <a:lnTo>
                  <a:pt x="3476905" y="219481"/>
                </a:lnTo>
                <a:lnTo>
                  <a:pt x="3461304" y="178510"/>
                </a:lnTo>
                <a:lnTo>
                  <a:pt x="3440289" y="140571"/>
                </a:lnTo>
                <a:lnTo>
                  <a:pt x="3414339" y="106141"/>
                </a:lnTo>
                <a:lnTo>
                  <a:pt x="3383931" y="75699"/>
                </a:lnTo>
                <a:lnTo>
                  <a:pt x="3349542" y="49720"/>
                </a:lnTo>
                <a:lnTo>
                  <a:pt x="3311650" y="28684"/>
                </a:lnTo>
                <a:lnTo>
                  <a:pt x="3270733" y="13066"/>
                </a:lnTo>
                <a:lnTo>
                  <a:pt x="3227267" y="3346"/>
                </a:lnTo>
                <a:lnTo>
                  <a:pt x="3181730" y="0"/>
                </a:lnTo>
                <a:close/>
              </a:path>
            </a:pathLst>
          </a:custGeom>
          <a:solidFill>
            <a:srgbClr val="0899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090665" y="3774694"/>
            <a:ext cx="21907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5" dirty="0">
                <a:solidFill>
                  <a:srgbClr val="FFFFFF"/>
                </a:solidFill>
                <a:latin typeface="Trebuchet MS"/>
                <a:cs typeface="Trebuchet MS"/>
              </a:rPr>
              <a:t>WIZJA</a:t>
            </a:r>
            <a:r>
              <a:rPr sz="2800" spc="-1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-40" dirty="0">
                <a:solidFill>
                  <a:srgbClr val="FFFFFF"/>
                </a:solidFill>
                <a:latin typeface="Trebuchet MS"/>
                <a:cs typeface="Trebuchet MS"/>
              </a:rPr>
              <a:t>POLSKA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9547859" y="3691128"/>
            <a:ext cx="3491865" cy="617220"/>
          </a:xfrm>
          <a:custGeom>
            <a:avLst/>
            <a:gdLst/>
            <a:ahLst/>
            <a:cxnLst/>
            <a:rect l="l" t="t" r="r" b="b"/>
            <a:pathLst>
              <a:path w="3491865" h="617220">
                <a:moveTo>
                  <a:pt x="3183001" y="0"/>
                </a:moveTo>
                <a:lnTo>
                  <a:pt x="308483" y="0"/>
                </a:lnTo>
                <a:lnTo>
                  <a:pt x="259895" y="3844"/>
                </a:lnTo>
                <a:lnTo>
                  <a:pt x="212972" y="15150"/>
                </a:lnTo>
                <a:lnTo>
                  <a:pt x="168524" y="33576"/>
                </a:lnTo>
                <a:lnTo>
                  <a:pt x="127362" y="58781"/>
                </a:lnTo>
                <a:lnTo>
                  <a:pt x="90297" y="90424"/>
                </a:lnTo>
                <a:lnTo>
                  <a:pt x="58716" y="127453"/>
                </a:lnTo>
                <a:lnTo>
                  <a:pt x="33549" y="168633"/>
                </a:lnTo>
                <a:lnTo>
                  <a:pt x="15142" y="213118"/>
                </a:lnTo>
                <a:lnTo>
                  <a:pt x="3843" y="260059"/>
                </a:lnTo>
                <a:lnTo>
                  <a:pt x="0" y="308610"/>
                </a:lnTo>
                <a:lnTo>
                  <a:pt x="3843" y="357160"/>
                </a:lnTo>
                <a:lnTo>
                  <a:pt x="15142" y="404101"/>
                </a:lnTo>
                <a:lnTo>
                  <a:pt x="33549" y="448586"/>
                </a:lnTo>
                <a:lnTo>
                  <a:pt x="58716" y="489766"/>
                </a:lnTo>
                <a:lnTo>
                  <a:pt x="90297" y="526796"/>
                </a:lnTo>
                <a:lnTo>
                  <a:pt x="127362" y="558438"/>
                </a:lnTo>
                <a:lnTo>
                  <a:pt x="168524" y="583643"/>
                </a:lnTo>
                <a:lnTo>
                  <a:pt x="212972" y="602069"/>
                </a:lnTo>
                <a:lnTo>
                  <a:pt x="259895" y="613375"/>
                </a:lnTo>
                <a:lnTo>
                  <a:pt x="308483" y="617220"/>
                </a:lnTo>
                <a:lnTo>
                  <a:pt x="3183001" y="617220"/>
                </a:lnTo>
                <a:lnTo>
                  <a:pt x="3231588" y="613375"/>
                </a:lnTo>
                <a:lnTo>
                  <a:pt x="3278511" y="602069"/>
                </a:lnTo>
                <a:lnTo>
                  <a:pt x="3322959" y="583643"/>
                </a:lnTo>
                <a:lnTo>
                  <a:pt x="3364121" y="558438"/>
                </a:lnTo>
                <a:lnTo>
                  <a:pt x="3401187" y="526796"/>
                </a:lnTo>
                <a:lnTo>
                  <a:pt x="3432767" y="489766"/>
                </a:lnTo>
                <a:lnTo>
                  <a:pt x="3457934" y="448586"/>
                </a:lnTo>
                <a:lnTo>
                  <a:pt x="3476341" y="404101"/>
                </a:lnTo>
                <a:lnTo>
                  <a:pt x="3487640" y="357160"/>
                </a:lnTo>
                <a:lnTo>
                  <a:pt x="3491484" y="308610"/>
                </a:lnTo>
                <a:lnTo>
                  <a:pt x="3488140" y="263007"/>
                </a:lnTo>
                <a:lnTo>
                  <a:pt x="3478428" y="219481"/>
                </a:lnTo>
                <a:lnTo>
                  <a:pt x="3462823" y="178510"/>
                </a:lnTo>
                <a:lnTo>
                  <a:pt x="3441801" y="140571"/>
                </a:lnTo>
                <a:lnTo>
                  <a:pt x="3415839" y="106141"/>
                </a:lnTo>
                <a:lnTo>
                  <a:pt x="3385414" y="75699"/>
                </a:lnTo>
                <a:lnTo>
                  <a:pt x="3351001" y="49720"/>
                </a:lnTo>
                <a:lnTo>
                  <a:pt x="3313077" y="28684"/>
                </a:lnTo>
                <a:lnTo>
                  <a:pt x="3272118" y="13066"/>
                </a:lnTo>
                <a:lnTo>
                  <a:pt x="3228600" y="3346"/>
                </a:lnTo>
                <a:lnTo>
                  <a:pt x="3183001" y="0"/>
                </a:lnTo>
                <a:close/>
              </a:path>
            </a:pathLst>
          </a:custGeom>
          <a:solidFill>
            <a:srgbClr val="0899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0640948" y="3744290"/>
            <a:ext cx="13074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14" dirty="0">
                <a:solidFill>
                  <a:srgbClr val="FFFFFF"/>
                </a:solidFill>
                <a:latin typeface="Trebuchet MS"/>
                <a:cs typeface="Trebuchet MS"/>
              </a:rPr>
              <a:t>CEL</a:t>
            </a:r>
            <a:r>
              <a:rPr sz="2800" spc="-20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-65" dirty="0">
                <a:solidFill>
                  <a:srgbClr val="FFFFFF"/>
                </a:solidFill>
                <a:latin typeface="Trebuchet MS"/>
                <a:cs typeface="Trebuchet MS"/>
              </a:rPr>
              <a:t>IZBY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3683995" y="3691128"/>
            <a:ext cx="3489960" cy="617220"/>
          </a:xfrm>
          <a:custGeom>
            <a:avLst/>
            <a:gdLst/>
            <a:ahLst/>
            <a:cxnLst/>
            <a:rect l="l" t="t" r="r" b="b"/>
            <a:pathLst>
              <a:path w="3489959" h="617220">
                <a:moveTo>
                  <a:pt x="3181730" y="0"/>
                </a:moveTo>
                <a:lnTo>
                  <a:pt x="308228" y="0"/>
                </a:lnTo>
                <a:lnTo>
                  <a:pt x="259753" y="3844"/>
                </a:lnTo>
                <a:lnTo>
                  <a:pt x="212881" y="15150"/>
                </a:lnTo>
                <a:lnTo>
                  <a:pt x="168453" y="33576"/>
                </a:lnTo>
                <a:lnTo>
                  <a:pt x="127311" y="58781"/>
                </a:lnTo>
                <a:lnTo>
                  <a:pt x="90296" y="90424"/>
                </a:lnTo>
                <a:lnTo>
                  <a:pt x="58716" y="127453"/>
                </a:lnTo>
                <a:lnTo>
                  <a:pt x="33549" y="168633"/>
                </a:lnTo>
                <a:lnTo>
                  <a:pt x="15142" y="213118"/>
                </a:lnTo>
                <a:lnTo>
                  <a:pt x="3843" y="260059"/>
                </a:lnTo>
                <a:lnTo>
                  <a:pt x="0" y="308610"/>
                </a:lnTo>
                <a:lnTo>
                  <a:pt x="3843" y="357160"/>
                </a:lnTo>
                <a:lnTo>
                  <a:pt x="15142" y="404101"/>
                </a:lnTo>
                <a:lnTo>
                  <a:pt x="33549" y="448586"/>
                </a:lnTo>
                <a:lnTo>
                  <a:pt x="58716" y="489766"/>
                </a:lnTo>
                <a:lnTo>
                  <a:pt x="90296" y="526796"/>
                </a:lnTo>
                <a:lnTo>
                  <a:pt x="127311" y="558438"/>
                </a:lnTo>
                <a:lnTo>
                  <a:pt x="168453" y="583643"/>
                </a:lnTo>
                <a:lnTo>
                  <a:pt x="212881" y="602069"/>
                </a:lnTo>
                <a:lnTo>
                  <a:pt x="259753" y="613375"/>
                </a:lnTo>
                <a:lnTo>
                  <a:pt x="308228" y="617220"/>
                </a:lnTo>
                <a:lnTo>
                  <a:pt x="3181730" y="617220"/>
                </a:lnTo>
                <a:lnTo>
                  <a:pt x="3230206" y="613375"/>
                </a:lnTo>
                <a:lnTo>
                  <a:pt x="3277078" y="602069"/>
                </a:lnTo>
                <a:lnTo>
                  <a:pt x="3321506" y="583643"/>
                </a:lnTo>
                <a:lnTo>
                  <a:pt x="3362648" y="558438"/>
                </a:lnTo>
                <a:lnTo>
                  <a:pt x="3399663" y="526796"/>
                </a:lnTo>
                <a:lnTo>
                  <a:pt x="3431243" y="489766"/>
                </a:lnTo>
                <a:lnTo>
                  <a:pt x="3456410" y="448586"/>
                </a:lnTo>
                <a:lnTo>
                  <a:pt x="3474817" y="404101"/>
                </a:lnTo>
                <a:lnTo>
                  <a:pt x="3486116" y="357160"/>
                </a:lnTo>
                <a:lnTo>
                  <a:pt x="3489959" y="308610"/>
                </a:lnTo>
                <a:lnTo>
                  <a:pt x="3486616" y="263007"/>
                </a:lnTo>
                <a:lnTo>
                  <a:pt x="3476905" y="219481"/>
                </a:lnTo>
                <a:lnTo>
                  <a:pt x="3461304" y="178510"/>
                </a:lnTo>
                <a:lnTo>
                  <a:pt x="3440289" y="140571"/>
                </a:lnTo>
                <a:lnTo>
                  <a:pt x="3414339" y="106141"/>
                </a:lnTo>
                <a:lnTo>
                  <a:pt x="3383931" y="75699"/>
                </a:lnTo>
                <a:lnTo>
                  <a:pt x="3349542" y="49720"/>
                </a:lnTo>
                <a:lnTo>
                  <a:pt x="3311650" y="28684"/>
                </a:lnTo>
                <a:lnTo>
                  <a:pt x="3270733" y="13066"/>
                </a:lnTo>
                <a:lnTo>
                  <a:pt x="3227267" y="3346"/>
                </a:lnTo>
                <a:lnTo>
                  <a:pt x="3181730" y="0"/>
                </a:lnTo>
                <a:close/>
              </a:path>
            </a:pathLst>
          </a:custGeom>
          <a:solidFill>
            <a:srgbClr val="0899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3806042" y="3724478"/>
            <a:ext cx="32512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10" dirty="0">
                <a:solidFill>
                  <a:srgbClr val="FFFFFF"/>
                </a:solidFill>
                <a:latin typeface="Trebuchet MS"/>
                <a:cs typeface="Trebuchet MS"/>
              </a:rPr>
              <a:t>ODRĘBNOŚĆ</a:t>
            </a:r>
            <a:r>
              <a:rPr sz="2800" spc="-1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-85" dirty="0">
                <a:solidFill>
                  <a:srgbClr val="FFFFFF"/>
                </a:solidFill>
                <a:latin typeface="Trebuchet MS"/>
                <a:cs typeface="Trebuchet MS"/>
              </a:rPr>
              <a:t>SEKTORA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258824" y="4751832"/>
            <a:ext cx="3489960" cy="3368040"/>
          </a:xfrm>
          <a:custGeom>
            <a:avLst/>
            <a:gdLst/>
            <a:ahLst/>
            <a:cxnLst/>
            <a:rect l="l" t="t" r="r" b="b"/>
            <a:pathLst>
              <a:path w="3489960" h="3368040">
                <a:moveTo>
                  <a:pt x="3489960" y="0"/>
                </a:moveTo>
                <a:lnTo>
                  <a:pt x="0" y="0"/>
                </a:lnTo>
                <a:lnTo>
                  <a:pt x="0" y="3368040"/>
                </a:lnTo>
                <a:lnTo>
                  <a:pt x="3489960" y="3368040"/>
                </a:lnTo>
                <a:lnTo>
                  <a:pt x="3489960" y="0"/>
                </a:lnTo>
                <a:close/>
              </a:path>
            </a:pathLst>
          </a:custGeom>
          <a:solidFill>
            <a:srgbClr val="0140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297050" y="4601717"/>
            <a:ext cx="3285490" cy="33426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18000"/>
              </a:lnSpc>
              <a:spcBef>
                <a:spcPts val="105"/>
              </a:spcBef>
            </a:pPr>
            <a:r>
              <a:rPr sz="2050" spc="-105" dirty="0">
                <a:solidFill>
                  <a:srgbClr val="FFFFFF"/>
                </a:solidFill>
                <a:latin typeface="Trebuchet MS"/>
                <a:cs typeface="Trebuchet MS"/>
              </a:rPr>
              <a:t>PARTNERSTWO</a:t>
            </a:r>
            <a:r>
              <a:rPr sz="2050" spc="-1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spc="-60" dirty="0">
                <a:solidFill>
                  <a:srgbClr val="FFFFFF"/>
                </a:solidFill>
                <a:latin typeface="Trebuchet MS"/>
                <a:cs typeface="Trebuchet MS"/>
              </a:rPr>
              <a:t>NA</a:t>
            </a:r>
            <a:r>
              <a:rPr sz="2050" spc="-1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spc="-10" dirty="0">
                <a:solidFill>
                  <a:srgbClr val="FFFFFF"/>
                </a:solidFill>
                <a:latin typeface="Trebuchet MS"/>
                <a:cs typeface="Trebuchet MS"/>
              </a:rPr>
              <a:t>RZECZ </a:t>
            </a:r>
            <a:r>
              <a:rPr sz="2050" spc="-110" dirty="0">
                <a:solidFill>
                  <a:srgbClr val="FFFFFF"/>
                </a:solidFill>
                <a:latin typeface="Trebuchet MS"/>
                <a:cs typeface="Trebuchet MS"/>
              </a:rPr>
              <a:t>CZYSTEGO</a:t>
            </a:r>
            <a:r>
              <a:rPr sz="2050" spc="-1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spc="-160" dirty="0">
                <a:solidFill>
                  <a:srgbClr val="FFFFFF"/>
                </a:solidFill>
                <a:latin typeface="Trebuchet MS"/>
                <a:cs typeface="Trebuchet MS"/>
              </a:rPr>
              <a:t>WODORU</a:t>
            </a:r>
            <a:r>
              <a:rPr sz="2050" spc="-1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spc="-20" dirty="0">
                <a:solidFill>
                  <a:srgbClr val="FFFFFF"/>
                </a:solidFill>
                <a:latin typeface="Trebuchet MS"/>
                <a:cs typeface="Trebuchet MS"/>
              </a:rPr>
              <a:t>UNII </a:t>
            </a:r>
            <a:r>
              <a:rPr sz="2050" spc="-75" dirty="0">
                <a:solidFill>
                  <a:srgbClr val="FFFFFF"/>
                </a:solidFill>
                <a:latin typeface="Trebuchet MS"/>
                <a:cs typeface="Trebuchet MS"/>
              </a:rPr>
              <a:t>EUROPEJSKIEJ</a:t>
            </a:r>
            <a:r>
              <a:rPr sz="2050" spc="-1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spc="-10" dirty="0">
                <a:solidFill>
                  <a:srgbClr val="FFFFFF"/>
                </a:solidFill>
                <a:latin typeface="Trebuchet MS"/>
                <a:cs typeface="Trebuchet MS"/>
              </a:rPr>
              <a:t>ZAKŁADA </a:t>
            </a:r>
            <a:r>
              <a:rPr sz="2050" spc="-85" dirty="0">
                <a:solidFill>
                  <a:srgbClr val="FFFFFF"/>
                </a:solidFill>
                <a:latin typeface="Trebuchet MS"/>
                <a:cs typeface="Trebuchet MS"/>
              </a:rPr>
              <a:t>WSPÓŁPRACĘ</a:t>
            </a:r>
            <a:r>
              <a:rPr sz="2050" spc="-1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spc="-10" dirty="0">
                <a:solidFill>
                  <a:srgbClr val="FFFFFF"/>
                </a:solidFill>
                <a:latin typeface="Trebuchet MS"/>
                <a:cs typeface="Trebuchet MS"/>
              </a:rPr>
              <a:t>PUBLICZNO- </a:t>
            </a:r>
            <a:r>
              <a:rPr sz="2050" spc="-100" dirty="0">
                <a:solidFill>
                  <a:srgbClr val="FFFFFF"/>
                </a:solidFill>
                <a:latin typeface="Trebuchet MS"/>
                <a:cs typeface="Trebuchet MS"/>
              </a:rPr>
              <a:t>PRYWATNĄ</a:t>
            </a:r>
            <a:r>
              <a:rPr sz="2050" spc="-1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spc="409" dirty="0">
                <a:solidFill>
                  <a:srgbClr val="FFFFFF"/>
                </a:solidFill>
                <a:latin typeface="Trebuchet MS"/>
                <a:cs typeface="Trebuchet MS"/>
              </a:rPr>
              <a:t>–</a:t>
            </a:r>
            <a:r>
              <a:rPr sz="2050" spc="-1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spc="-10" dirty="0">
                <a:solidFill>
                  <a:srgbClr val="FFFFFF"/>
                </a:solidFill>
                <a:latin typeface="Trebuchet MS"/>
                <a:cs typeface="Trebuchet MS"/>
              </a:rPr>
              <a:t>STRONĘ </a:t>
            </a:r>
            <a:r>
              <a:rPr sz="2050" spc="-100" dirty="0">
                <a:solidFill>
                  <a:srgbClr val="FFFFFF"/>
                </a:solidFill>
                <a:latin typeface="Trebuchet MS"/>
                <a:cs typeface="Trebuchet MS"/>
              </a:rPr>
              <a:t>PRYWATNĄ</a:t>
            </a:r>
            <a:r>
              <a:rPr sz="2050" spc="-11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spc="-25" dirty="0">
                <a:solidFill>
                  <a:srgbClr val="FFFFFF"/>
                </a:solidFill>
                <a:latin typeface="Trebuchet MS"/>
                <a:cs typeface="Trebuchet MS"/>
              </a:rPr>
              <a:t>TAM </a:t>
            </a:r>
            <a:r>
              <a:rPr sz="2050" spc="-10" dirty="0">
                <a:solidFill>
                  <a:srgbClr val="FFFFFF"/>
                </a:solidFill>
                <a:latin typeface="Trebuchet MS"/>
                <a:cs typeface="Trebuchet MS"/>
              </a:rPr>
              <a:t>REPREZENTUJĄ </a:t>
            </a:r>
            <a:r>
              <a:rPr sz="2050" spc="-85" dirty="0">
                <a:solidFill>
                  <a:srgbClr val="FFFFFF"/>
                </a:solidFill>
                <a:latin typeface="Trebuchet MS"/>
                <a:cs typeface="Trebuchet MS"/>
              </a:rPr>
              <a:t>STOWARZYSZENIE</a:t>
            </a:r>
            <a:r>
              <a:rPr sz="2050" spc="-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b="1" spc="-85" dirty="0">
                <a:solidFill>
                  <a:srgbClr val="FFFFFF"/>
                </a:solidFill>
                <a:latin typeface="Trebuchet MS"/>
                <a:cs typeface="Trebuchet MS"/>
              </a:rPr>
              <a:t>BRANŻOWE </a:t>
            </a:r>
            <a:r>
              <a:rPr sz="2050" spc="-75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2050" spc="-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spc="-85" dirty="0">
                <a:solidFill>
                  <a:srgbClr val="FFFFFF"/>
                </a:solidFill>
                <a:latin typeface="Trebuchet MS"/>
                <a:cs typeface="Trebuchet MS"/>
              </a:rPr>
              <a:t>STOWARZYSZENIE</a:t>
            </a:r>
            <a:r>
              <a:rPr sz="2050" spc="-1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b="1" spc="-170" dirty="0">
                <a:solidFill>
                  <a:srgbClr val="FFFFFF"/>
                </a:solidFill>
                <a:latin typeface="Trebuchet MS"/>
                <a:cs typeface="Trebuchet MS"/>
              </a:rPr>
              <a:t>NAUKOWE</a:t>
            </a:r>
            <a:r>
              <a:rPr sz="2050" spc="-170" dirty="0">
                <a:solidFill>
                  <a:srgbClr val="FFFFFF"/>
                </a:solidFill>
                <a:latin typeface="Trebuchet MS"/>
                <a:cs typeface="Trebuchet MS"/>
              </a:rPr>
              <a:t>.</a:t>
            </a:r>
            <a:endParaRPr sz="2050">
              <a:latin typeface="Trebuchet MS"/>
              <a:cs typeface="Trebuchet M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487923" y="5295900"/>
            <a:ext cx="3489960" cy="2280285"/>
          </a:xfrm>
          <a:custGeom>
            <a:avLst/>
            <a:gdLst/>
            <a:ahLst/>
            <a:cxnLst/>
            <a:rect l="l" t="t" r="r" b="b"/>
            <a:pathLst>
              <a:path w="3489959" h="2280284">
                <a:moveTo>
                  <a:pt x="3489960" y="0"/>
                </a:moveTo>
                <a:lnTo>
                  <a:pt x="0" y="0"/>
                </a:lnTo>
                <a:lnTo>
                  <a:pt x="0" y="2279904"/>
                </a:lnTo>
                <a:lnTo>
                  <a:pt x="3489960" y="2279904"/>
                </a:lnTo>
                <a:lnTo>
                  <a:pt x="3489960" y="0"/>
                </a:lnTo>
                <a:close/>
              </a:path>
            </a:pathLst>
          </a:custGeom>
          <a:solidFill>
            <a:srgbClr val="0140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5526404" y="5154548"/>
            <a:ext cx="3265804" cy="22371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8000"/>
              </a:lnSpc>
              <a:spcBef>
                <a:spcPts val="100"/>
              </a:spcBef>
            </a:pPr>
            <a:r>
              <a:rPr sz="2050" spc="-110" dirty="0">
                <a:solidFill>
                  <a:srgbClr val="FFFFFF"/>
                </a:solidFill>
                <a:latin typeface="Trebuchet MS"/>
                <a:cs typeface="Trebuchet MS"/>
              </a:rPr>
              <a:t>PODOBNE</a:t>
            </a:r>
            <a:r>
              <a:rPr sz="2050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spc="-100" dirty="0">
                <a:solidFill>
                  <a:srgbClr val="FFFFFF"/>
                </a:solidFill>
                <a:latin typeface="Trebuchet MS"/>
                <a:cs typeface="Trebuchet MS"/>
              </a:rPr>
              <a:t>ROZWIĄZANIE</a:t>
            </a:r>
            <a:r>
              <a:rPr sz="2050" spc="-1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spc="-20" dirty="0">
                <a:solidFill>
                  <a:srgbClr val="FFFFFF"/>
                </a:solidFill>
                <a:latin typeface="Trebuchet MS"/>
                <a:cs typeface="Trebuchet MS"/>
              </a:rPr>
              <a:t>MOŻE </a:t>
            </a:r>
            <a:r>
              <a:rPr sz="2050" spc="-75" dirty="0">
                <a:solidFill>
                  <a:srgbClr val="FFFFFF"/>
                </a:solidFill>
                <a:latin typeface="Trebuchet MS"/>
                <a:cs typeface="Trebuchet MS"/>
              </a:rPr>
              <a:t>ZOSTAĆ</a:t>
            </a:r>
            <a:r>
              <a:rPr sz="2050" spc="-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spc="-120" dirty="0">
                <a:solidFill>
                  <a:srgbClr val="FFFFFF"/>
                </a:solidFill>
                <a:latin typeface="Trebuchet MS"/>
                <a:cs typeface="Trebuchet MS"/>
              </a:rPr>
              <a:t>WPROWADZONE</a:t>
            </a:r>
            <a:r>
              <a:rPr sz="2050" spc="-1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spc="-25" dirty="0">
                <a:solidFill>
                  <a:srgbClr val="FFFFFF"/>
                </a:solidFill>
                <a:latin typeface="Trebuchet MS"/>
                <a:cs typeface="Trebuchet MS"/>
              </a:rPr>
              <a:t>NA </a:t>
            </a:r>
            <a:r>
              <a:rPr sz="2050" spc="-125" dirty="0">
                <a:solidFill>
                  <a:srgbClr val="FFFFFF"/>
                </a:solidFill>
                <a:latin typeface="Trebuchet MS"/>
                <a:cs typeface="Trebuchet MS"/>
              </a:rPr>
              <a:t>GRUNCIE</a:t>
            </a:r>
            <a:r>
              <a:rPr sz="2050" spc="-1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spc="-45" dirty="0">
                <a:solidFill>
                  <a:srgbClr val="FFFFFF"/>
                </a:solidFill>
                <a:latin typeface="Trebuchet MS"/>
                <a:cs typeface="Trebuchet MS"/>
              </a:rPr>
              <a:t>POLSKIM</a:t>
            </a:r>
            <a:r>
              <a:rPr sz="2050" spc="-1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spc="-210" dirty="0">
                <a:solidFill>
                  <a:srgbClr val="FFFFFF"/>
                </a:solidFill>
                <a:latin typeface="Trebuchet MS"/>
                <a:cs typeface="Trebuchet MS"/>
              </a:rPr>
              <a:t>W</a:t>
            </a:r>
            <a:r>
              <a:rPr sz="2050" spc="-1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spc="-10" dirty="0">
                <a:solidFill>
                  <a:srgbClr val="FFFFFF"/>
                </a:solidFill>
                <a:latin typeface="Trebuchet MS"/>
                <a:cs typeface="Trebuchet MS"/>
              </a:rPr>
              <a:t>POSTACI </a:t>
            </a:r>
            <a:r>
              <a:rPr sz="2050" spc="-105" dirty="0">
                <a:solidFill>
                  <a:srgbClr val="FFFFFF"/>
                </a:solidFill>
                <a:latin typeface="Trebuchet MS"/>
                <a:cs typeface="Trebuchet MS"/>
              </a:rPr>
              <a:t>POWOŁANIA</a:t>
            </a:r>
            <a:r>
              <a:rPr sz="2050" spc="-1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b="1" spc="-20" dirty="0">
                <a:solidFill>
                  <a:srgbClr val="FFFFFF"/>
                </a:solidFill>
                <a:latin typeface="Trebuchet MS"/>
                <a:cs typeface="Trebuchet MS"/>
              </a:rPr>
              <a:t>IZBY </a:t>
            </a:r>
            <a:r>
              <a:rPr sz="2050" b="1" spc="-125" dirty="0">
                <a:solidFill>
                  <a:srgbClr val="FFFFFF"/>
                </a:solidFill>
                <a:latin typeface="Trebuchet MS"/>
                <a:cs typeface="Trebuchet MS"/>
              </a:rPr>
              <a:t>GOSPODARCZEJ</a:t>
            </a:r>
            <a:r>
              <a:rPr sz="2050" b="1" spc="-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b="1" spc="-85" dirty="0">
                <a:solidFill>
                  <a:srgbClr val="FFFFFF"/>
                </a:solidFill>
                <a:latin typeface="Trebuchet MS"/>
                <a:cs typeface="Trebuchet MS"/>
              </a:rPr>
              <a:t>GOSPODARKI </a:t>
            </a:r>
            <a:r>
              <a:rPr sz="2050" b="1" spc="-110" dirty="0">
                <a:solidFill>
                  <a:srgbClr val="FFFFFF"/>
                </a:solidFill>
                <a:latin typeface="Trebuchet MS"/>
                <a:cs typeface="Trebuchet MS"/>
              </a:rPr>
              <a:t>WODOROWEJ</a:t>
            </a:r>
            <a:r>
              <a:rPr sz="2050" spc="-110" dirty="0">
                <a:solidFill>
                  <a:srgbClr val="FFFFFF"/>
                </a:solidFill>
                <a:latin typeface="Trebuchet MS"/>
                <a:cs typeface="Trebuchet MS"/>
              </a:rPr>
              <a:t>.</a:t>
            </a:r>
            <a:endParaRPr sz="2050">
              <a:latin typeface="Trebuchet MS"/>
              <a:cs typeface="Trebuchet M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9547859" y="4933188"/>
            <a:ext cx="3491865" cy="3005455"/>
          </a:xfrm>
          <a:custGeom>
            <a:avLst/>
            <a:gdLst/>
            <a:ahLst/>
            <a:cxnLst/>
            <a:rect l="l" t="t" r="r" b="b"/>
            <a:pathLst>
              <a:path w="3491865" h="3005454">
                <a:moveTo>
                  <a:pt x="3491484" y="0"/>
                </a:moveTo>
                <a:lnTo>
                  <a:pt x="0" y="0"/>
                </a:lnTo>
                <a:lnTo>
                  <a:pt x="0" y="3005327"/>
                </a:lnTo>
                <a:lnTo>
                  <a:pt x="3491484" y="3005327"/>
                </a:lnTo>
                <a:lnTo>
                  <a:pt x="3491484" y="0"/>
                </a:lnTo>
                <a:close/>
              </a:path>
            </a:pathLst>
          </a:custGeom>
          <a:solidFill>
            <a:srgbClr val="0140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9587230" y="4786375"/>
            <a:ext cx="3352165" cy="2973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216535">
              <a:lnSpc>
                <a:spcPct val="117900"/>
              </a:lnSpc>
              <a:spcBef>
                <a:spcPts val="105"/>
              </a:spcBef>
            </a:pPr>
            <a:r>
              <a:rPr sz="2050" spc="-100" dirty="0">
                <a:solidFill>
                  <a:srgbClr val="FFFFFF"/>
                </a:solidFill>
                <a:latin typeface="Trebuchet MS"/>
                <a:cs typeface="Trebuchet MS"/>
              </a:rPr>
              <a:t>ROZWIĄZANIE</a:t>
            </a:r>
            <a:r>
              <a:rPr sz="2050" spc="-1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spc="-10" dirty="0">
                <a:solidFill>
                  <a:srgbClr val="FFFFFF"/>
                </a:solidFill>
                <a:latin typeface="Trebuchet MS"/>
                <a:cs typeface="Trebuchet MS"/>
              </a:rPr>
              <a:t>UMOŻLIWI </a:t>
            </a:r>
            <a:r>
              <a:rPr sz="2050" spc="-110" dirty="0">
                <a:solidFill>
                  <a:srgbClr val="FFFFFF"/>
                </a:solidFill>
                <a:latin typeface="Trebuchet MS"/>
                <a:cs typeface="Trebuchet MS"/>
              </a:rPr>
              <a:t>DIALOG</a:t>
            </a:r>
            <a:r>
              <a:rPr sz="2050" spc="-1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spc="-60" dirty="0">
                <a:solidFill>
                  <a:srgbClr val="FFFFFF"/>
                </a:solidFill>
                <a:latin typeface="Trebuchet MS"/>
                <a:cs typeface="Trebuchet MS"/>
              </a:rPr>
              <a:t>NA</a:t>
            </a:r>
            <a:r>
              <a:rPr sz="2050" spc="-1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spc="-10" dirty="0">
                <a:solidFill>
                  <a:srgbClr val="FFFFFF"/>
                </a:solidFill>
                <a:latin typeface="Trebuchet MS"/>
                <a:cs typeface="Trebuchet MS"/>
              </a:rPr>
              <a:t>ZASADACH </a:t>
            </a:r>
            <a:r>
              <a:rPr sz="2050" spc="-75" dirty="0">
                <a:solidFill>
                  <a:srgbClr val="FFFFFF"/>
                </a:solidFill>
                <a:latin typeface="Trebuchet MS"/>
                <a:cs typeface="Trebuchet MS"/>
              </a:rPr>
              <a:t>PARTNERSKICH</a:t>
            </a:r>
            <a:r>
              <a:rPr sz="2050" spc="-1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spc="-90" dirty="0">
                <a:solidFill>
                  <a:srgbClr val="FFFFFF"/>
                </a:solidFill>
                <a:latin typeface="Trebuchet MS"/>
                <a:cs typeface="Trebuchet MS"/>
              </a:rPr>
              <a:t>ZE</a:t>
            </a:r>
            <a:r>
              <a:rPr sz="2050" spc="-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spc="-10" dirty="0">
                <a:solidFill>
                  <a:srgbClr val="FFFFFF"/>
                </a:solidFill>
                <a:latin typeface="Trebuchet MS"/>
                <a:cs typeface="Trebuchet MS"/>
              </a:rPr>
              <a:t>STRONĄ </a:t>
            </a:r>
            <a:r>
              <a:rPr sz="2050" spc="-100" dirty="0">
                <a:solidFill>
                  <a:srgbClr val="FFFFFF"/>
                </a:solidFill>
                <a:latin typeface="Trebuchet MS"/>
                <a:cs typeface="Trebuchet MS"/>
              </a:rPr>
              <a:t>PAŃSTWOWĄ</a:t>
            </a:r>
            <a:r>
              <a:rPr sz="2050" spc="-1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spc="-254" dirty="0">
                <a:solidFill>
                  <a:srgbClr val="FFFFFF"/>
                </a:solidFill>
                <a:latin typeface="Trebuchet MS"/>
                <a:cs typeface="Trebuchet MS"/>
              </a:rPr>
              <a:t>-</a:t>
            </a:r>
            <a:r>
              <a:rPr sz="2050" spc="-1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b="1" spc="-105" dirty="0">
                <a:solidFill>
                  <a:srgbClr val="FFFFFF"/>
                </a:solidFill>
                <a:latin typeface="Trebuchet MS"/>
                <a:cs typeface="Trebuchet MS"/>
              </a:rPr>
              <a:t>WSPÓŁPRACA </a:t>
            </a:r>
            <a:r>
              <a:rPr sz="2050" b="1" spc="-100" dirty="0">
                <a:solidFill>
                  <a:srgbClr val="FFFFFF"/>
                </a:solidFill>
                <a:latin typeface="Trebuchet MS"/>
                <a:cs typeface="Trebuchet MS"/>
              </a:rPr>
              <a:t>IZBY</a:t>
            </a:r>
            <a:r>
              <a:rPr sz="2050" b="1" spc="-1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b="1" spc="-70" dirty="0">
                <a:solidFill>
                  <a:srgbClr val="FFFFFF"/>
                </a:solidFill>
                <a:latin typeface="Trebuchet MS"/>
                <a:cs typeface="Trebuchet MS"/>
              </a:rPr>
              <a:t>Z</a:t>
            </a:r>
            <a:r>
              <a:rPr sz="2050" b="1" spc="-1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b="1" spc="-40" dirty="0">
                <a:solidFill>
                  <a:srgbClr val="FFFFFF"/>
                </a:solidFill>
                <a:latin typeface="Trebuchet MS"/>
                <a:cs typeface="Trebuchet MS"/>
              </a:rPr>
              <a:t>PAŃSTWOWYM</a:t>
            </a:r>
            <a:endParaRPr sz="2050">
              <a:latin typeface="Trebuchet MS"/>
              <a:cs typeface="Trebuchet MS"/>
            </a:endParaRPr>
          </a:p>
          <a:p>
            <a:pPr marL="12700" marR="5080">
              <a:lnSpc>
                <a:spcPct val="117800"/>
              </a:lnSpc>
              <a:spcBef>
                <a:spcPts val="5"/>
              </a:spcBef>
            </a:pPr>
            <a:r>
              <a:rPr sz="2050" b="1" spc="-114" dirty="0">
                <a:solidFill>
                  <a:srgbClr val="FFFFFF"/>
                </a:solidFill>
                <a:latin typeface="Trebuchet MS"/>
                <a:cs typeface="Trebuchet MS"/>
              </a:rPr>
              <a:t>PODMIOTEM </a:t>
            </a:r>
            <a:r>
              <a:rPr sz="2050" b="1" spc="-90" dirty="0">
                <a:solidFill>
                  <a:srgbClr val="FFFFFF"/>
                </a:solidFill>
                <a:latin typeface="Trebuchet MS"/>
                <a:cs typeface="Trebuchet MS"/>
              </a:rPr>
              <a:t>ZARZĄDZAJĄCYM </a:t>
            </a:r>
            <a:r>
              <a:rPr sz="2050" b="1" spc="-95" dirty="0">
                <a:solidFill>
                  <a:srgbClr val="FFFFFF"/>
                </a:solidFill>
                <a:latin typeface="Trebuchet MS"/>
                <a:cs typeface="Trebuchet MS"/>
              </a:rPr>
              <a:t>WSPARCIEM</a:t>
            </a:r>
            <a:r>
              <a:rPr sz="2050" b="1" spc="-11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b="1" spc="-20" dirty="0">
                <a:solidFill>
                  <a:srgbClr val="FFFFFF"/>
                </a:solidFill>
                <a:latin typeface="Trebuchet MS"/>
                <a:cs typeface="Trebuchet MS"/>
              </a:rPr>
              <a:t>GOSPODARKI </a:t>
            </a:r>
            <a:r>
              <a:rPr sz="2050" b="1" spc="-210" dirty="0">
                <a:solidFill>
                  <a:srgbClr val="FFFFFF"/>
                </a:solidFill>
                <a:latin typeface="Trebuchet MS"/>
                <a:cs typeface="Trebuchet MS"/>
              </a:rPr>
              <a:t>WODOROWEJ</a:t>
            </a:r>
            <a:r>
              <a:rPr sz="2050" b="1" spc="-1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b="1" spc="-290" dirty="0">
                <a:solidFill>
                  <a:srgbClr val="FFFFFF"/>
                </a:solidFill>
                <a:latin typeface="Trebuchet MS"/>
                <a:cs typeface="Trebuchet MS"/>
              </a:rPr>
              <a:t>W</a:t>
            </a:r>
            <a:r>
              <a:rPr sz="2050" b="1" spc="-1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b="1" spc="-10" dirty="0">
                <a:solidFill>
                  <a:srgbClr val="FFFFFF"/>
                </a:solidFill>
                <a:latin typeface="Trebuchet MS"/>
                <a:cs typeface="Trebuchet MS"/>
              </a:rPr>
              <a:t>POLSCE</a:t>
            </a:r>
            <a:r>
              <a:rPr sz="2050" spc="-10" dirty="0">
                <a:solidFill>
                  <a:srgbClr val="FFFFFF"/>
                </a:solidFill>
                <a:latin typeface="Trebuchet MS"/>
                <a:cs typeface="Trebuchet MS"/>
              </a:rPr>
              <a:t>.</a:t>
            </a:r>
            <a:endParaRPr sz="2050">
              <a:latin typeface="Trebuchet MS"/>
              <a:cs typeface="Trebuchet M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3626084" y="4399788"/>
            <a:ext cx="3491865" cy="4090670"/>
          </a:xfrm>
          <a:custGeom>
            <a:avLst/>
            <a:gdLst/>
            <a:ahLst/>
            <a:cxnLst/>
            <a:rect l="l" t="t" r="r" b="b"/>
            <a:pathLst>
              <a:path w="3491865" h="4090670">
                <a:moveTo>
                  <a:pt x="3491484" y="0"/>
                </a:moveTo>
                <a:lnTo>
                  <a:pt x="0" y="0"/>
                </a:lnTo>
                <a:lnTo>
                  <a:pt x="0" y="4090415"/>
                </a:lnTo>
                <a:lnTo>
                  <a:pt x="3491484" y="4090415"/>
                </a:lnTo>
                <a:lnTo>
                  <a:pt x="3491484" y="0"/>
                </a:lnTo>
                <a:close/>
              </a:path>
            </a:pathLst>
          </a:custGeom>
          <a:solidFill>
            <a:srgbClr val="0140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13734034" y="4454213"/>
            <a:ext cx="3364865" cy="29743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154305">
              <a:lnSpc>
                <a:spcPct val="118000"/>
              </a:lnSpc>
              <a:spcBef>
                <a:spcPts val="105"/>
              </a:spcBef>
            </a:pPr>
            <a:r>
              <a:rPr sz="2050" spc="-90" dirty="0">
                <a:solidFill>
                  <a:srgbClr val="FFFFFF"/>
                </a:solidFill>
                <a:latin typeface="Trebuchet MS"/>
                <a:cs typeface="Trebuchet MS"/>
              </a:rPr>
              <a:t>ZE</a:t>
            </a:r>
            <a:r>
              <a:rPr sz="2050" spc="-1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spc="-135" dirty="0">
                <a:solidFill>
                  <a:srgbClr val="FFFFFF"/>
                </a:solidFill>
                <a:latin typeface="Trebuchet MS"/>
                <a:cs typeface="Trebuchet MS"/>
              </a:rPr>
              <a:t>WZGLĘDU</a:t>
            </a:r>
            <a:r>
              <a:rPr sz="2050" spc="-1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spc="-55" dirty="0">
                <a:solidFill>
                  <a:srgbClr val="FFFFFF"/>
                </a:solidFill>
                <a:latin typeface="Trebuchet MS"/>
                <a:cs typeface="Trebuchet MS"/>
              </a:rPr>
              <a:t>NA</a:t>
            </a:r>
            <a:r>
              <a:rPr sz="2050" spc="-1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spc="-10" dirty="0">
                <a:solidFill>
                  <a:srgbClr val="FFFFFF"/>
                </a:solidFill>
                <a:latin typeface="Trebuchet MS"/>
                <a:cs typeface="Trebuchet MS"/>
              </a:rPr>
              <a:t>SPECYFIKĘ </a:t>
            </a:r>
            <a:r>
              <a:rPr sz="2050" spc="-95" dirty="0">
                <a:solidFill>
                  <a:srgbClr val="FFFFFF"/>
                </a:solidFill>
                <a:latin typeface="Trebuchet MS"/>
                <a:cs typeface="Trebuchet MS"/>
              </a:rPr>
              <a:t>GOSPODARKI</a:t>
            </a:r>
            <a:r>
              <a:rPr sz="2050" spc="-11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spc="-145" dirty="0">
                <a:solidFill>
                  <a:srgbClr val="FFFFFF"/>
                </a:solidFill>
                <a:latin typeface="Trebuchet MS"/>
                <a:cs typeface="Trebuchet MS"/>
              </a:rPr>
              <a:t>WODOROWEJ</a:t>
            </a:r>
            <a:r>
              <a:rPr sz="2050" spc="-1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spc="360" dirty="0">
                <a:solidFill>
                  <a:srgbClr val="FFFFFF"/>
                </a:solidFill>
                <a:latin typeface="Trebuchet MS"/>
                <a:cs typeface="Trebuchet MS"/>
              </a:rPr>
              <a:t>– </a:t>
            </a:r>
            <a:r>
              <a:rPr sz="2050" spc="-40" dirty="0">
                <a:solidFill>
                  <a:srgbClr val="FFFFFF"/>
                </a:solidFill>
                <a:latin typeface="Trebuchet MS"/>
                <a:cs typeface="Trebuchet MS"/>
              </a:rPr>
              <a:t>JEJ</a:t>
            </a:r>
            <a:r>
              <a:rPr sz="2050" spc="-1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spc="-95" dirty="0">
                <a:solidFill>
                  <a:srgbClr val="FFFFFF"/>
                </a:solidFill>
                <a:latin typeface="Trebuchet MS"/>
                <a:cs typeface="Trebuchet MS"/>
              </a:rPr>
              <a:t>ODRĘBNOŚĆ</a:t>
            </a:r>
            <a:r>
              <a:rPr sz="2050" spc="-1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spc="-70" dirty="0">
                <a:solidFill>
                  <a:srgbClr val="FFFFFF"/>
                </a:solidFill>
                <a:latin typeface="Trebuchet MS"/>
                <a:cs typeface="Trebuchet MS"/>
              </a:rPr>
              <a:t>TECHNICZNĄ </a:t>
            </a:r>
            <a:r>
              <a:rPr sz="2050" spc="-75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2050" spc="-1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spc="-75" dirty="0">
                <a:solidFill>
                  <a:srgbClr val="FFFFFF"/>
                </a:solidFill>
                <a:latin typeface="Trebuchet MS"/>
                <a:cs typeface="Trebuchet MS"/>
              </a:rPr>
              <a:t>LEGISLACYJNĄ</a:t>
            </a:r>
            <a:r>
              <a:rPr sz="2050" spc="-1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spc="-10" dirty="0">
                <a:solidFill>
                  <a:srgbClr val="FFFFFF"/>
                </a:solidFill>
                <a:latin typeface="Trebuchet MS"/>
                <a:cs typeface="Trebuchet MS"/>
              </a:rPr>
              <a:t>WZGLĘDEM </a:t>
            </a:r>
            <a:r>
              <a:rPr sz="2050" spc="-85" dirty="0">
                <a:solidFill>
                  <a:srgbClr val="FFFFFF"/>
                </a:solidFill>
                <a:latin typeface="Trebuchet MS"/>
                <a:cs typeface="Trebuchet MS"/>
              </a:rPr>
              <a:t>INNYCH</a:t>
            </a:r>
            <a:r>
              <a:rPr sz="2050" spc="-1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spc="-10" dirty="0">
                <a:solidFill>
                  <a:srgbClr val="FFFFFF"/>
                </a:solidFill>
                <a:latin typeface="Trebuchet MS"/>
                <a:cs typeface="Trebuchet MS"/>
              </a:rPr>
              <a:t>SEKTORÓW </a:t>
            </a:r>
            <a:r>
              <a:rPr sz="2050" spc="-110" dirty="0">
                <a:solidFill>
                  <a:srgbClr val="FFFFFF"/>
                </a:solidFill>
                <a:latin typeface="Trebuchet MS"/>
                <a:cs typeface="Trebuchet MS"/>
              </a:rPr>
              <a:t>ENERGETYKI</a:t>
            </a:r>
            <a:r>
              <a:rPr sz="2050" spc="-1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spc="-254" dirty="0">
                <a:solidFill>
                  <a:srgbClr val="FFFFFF"/>
                </a:solidFill>
                <a:latin typeface="Trebuchet MS"/>
                <a:cs typeface="Trebuchet MS"/>
              </a:rPr>
              <a:t>-</a:t>
            </a:r>
            <a:r>
              <a:rPr sz="2050" spc="-1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spc="-25" dirty="0">
                <a:solidFill>
                  <a:srgbClr val="FFFFFF"/>
                </a:solidFill>
                <a:latin typeface="Trebuchet MS"/>
                <a:cs typeface="Trebuchet MS"/>
              </a:rPr>
              <a:t>JAK</a:t>
            </a:r>
            <a:endParaRPr sz="20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sz="2050" spc="-135" dirty="0">
                <a:solidFill>
                  <a:srgbClr val="FFFFFF"/>
                </a:solidFill>
                <a:latin typeface="Trebuchet MS"/>
                <a:cs typeface="Trebuchet MS"/>
              </a:rPr>
              <a:t>GAZOWNICTWO</a:t>
            </a:r>
            <a:r>
              <a:rPr sz="2050" spc="-1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spc="409" dirty="0">
                <a:solidFill>
                  <a:srgbClr val="FFFFFF"/>
                </a:solidFill>
                <a:latin typeface="Trebuchet MS"/>
                <a:cs typeface="Trebuchet MS"/>
              </a:rPr>
              <a:t>–</a:t>
            </a:r>
            <a:r>
              <a:rPr sz="2050" spc="-1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spc="-50" dirty="0">
                <a:solidFill>
                  <a:srgbClr val="FFFFFF"/>
                </a:solidFill>
                <a:latin typeface="Trebuchet MS"/>
                <a:cs typeface="Trebuchet MS"/>
              </a:rPr>
              <a:t>KONIECZNYM</a:t>
            </a:r>
            <a:endParaRPr sz="20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445"/>
              </a:spcBef>
            </a:pPr>
            <a:r>
              <a:rPr sz="2050" spc="-50" dirty="0">
                <a:solidFill>
                  <a:srgbClr val="FFFFFF"/>
                </a:solidFill>
                <a:latin typeface="Trebuchet MS"/>
                <a:cs typeface="Trebuchet MS"/>
              </a:rPr>
              <a:t>JEST</a:t>
            </a:r>
            <a:r>
              <a:rPr sz="2050" spc="-1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spc="-130" dirty="0">
                <a:solidFill>
                  <a:srgbClr val="FFFFFF"/>
                </a:solidFill>
                <a:latin typeface="Trebuchet MS"/>
                <a:cs typeface="Trebuchet MS"/>
              </a:rPr>
              <a:t>UTWORZENIE </a:t>
            </a:r>
            <a:r>
              <a:rPr sz="2050" spc="-20" dirty="0">
                <a:solidFill>
                  <a:srgbClr val="FFFFFF"/>
                </a:solidFill>
                <a:latin typeface="Trebuchet MS"/>
                <a:cs typeface="Trebuchet MS"/>
              </a:rPr>
              <a:t>IZBY</a:t>
            </a:r>
            <a:endParaRPr sz="2050">
              <a:latin typeface="Trebuchet MS"/>
              <a:cs typeface="Trebuchet M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3734034" y="7460742"/>
            <a:ext cx="3412490" cy="3365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50" spc="-90" dirty="0">
                <a:solidFill>
                  <a:srgbClr val="FFFFFF"/>
                </a:solidFill>
                <a:latin typeface="Trebuchet MS"/>
                <a:cs typeface="Trebuchet MS"/>
              </a:rPr>
              <a:t>GOSPODARCZEJ</a:t>
            </a:r>
            <a:r>
              <a:rPr sz="2050" spc="-1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b="1" spc="-150" dirty="0">
                <a:solidFill>
                  <a:srgbClr val="FFFFFF"/>
                </a:solidFill>
                <a:latin typeface="Trebuchet MS"/>
                <a:cs typeface="Trebuchet MS"/>
              </a:rPr>
              <a:t>DEDYKOWANEJ</a:t>
            </a:r>
            <a:endParaRPr sz="2050">
              <a:latin typeface="Trebuchet MS"/>
              <a:cs typeface="Trebuchet M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3734034" y="7770114"/>
            <a:ext cx="2764155" cy="763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8000"/>
              </a:lnSpc>
              <a:spcBef>
                <a:spcPts val="100"/>
              </a:spcBef>
            </a:pPr>
            <a:r>
              <a:rPr sz="2050" b="1" spc="-150" dirty="0">
                <a:solidFill>
                  <a:srgbClr val="FFFFFF"/>
                </a:solidFill>
                <a:latin typeface="Trebuchet MS"/>
                <a:cs typeface="Trebuchet MS"/>
              </a:rPr>
              <a:t>SEKTOROWI</a:t>
            </a:r>
            <a:r>
              <a:rPr sz="2050" b="1" spc="-114" dirty="0">
                <a:solidFill>
                  <a:srgbClr val="FFFFFF"/>
                </a:solidFill>
                <a:latin typeface="Trebuchet MS"/>
                <a:cs typeface="Trebuchet MS"/>
              </a:rPr>
              <a:t> GOSPODARKI </a:t>
            </a:r>
            <a:r>
              <a:rPr sz="2050" b="1" spc="-110" dirty="0">
                <a:solidFill>
                  <a:srgbClr val="FFFFFF"/>
                </a:solidFill>
                <a:latin typeface="Trebuchet MS"/>
                <a:cs typeface="Trebuchet MS"/>
              </a:rPr>
              <a:t>WODOROWEJ</a:t>
            </a:r>
            <a:r>
              <a:rPr sz="2050" spc="-110" dirty="0">
                <a:solidFill>
                  <a:srgbClr val="FFFFFF"/>
                </a:solidFill>
                <a:latin typeface="Trebuchet MS"/>
                <a:cs typeface="Trebuchet MS"/>
              </a:rPr>
              <a:t>.</a:t>
            </a:r>
            <a:endParaRPr sz="2050">
              <a:latin typeface="Trebuchet MS"/>
              <a:cs typeface="Trebuchet MS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5513832" y="8877300"/>
            <a:ext cx="6823075" cy="1205865"/>
            <a:chOff x="5513832" y="8877300"/>
            <a:chExt cx="6823075" cy="1205865"/>
          </a:xfrm>
        </p:grpSpPr>
        <p:pic>
          <p:nvPicPr>
            <p:cNvPr id="26" name="object 2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13832" y="8909303"/>
              <a:ext cx="3067812" cy="1141476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761476" y="8877300"/>
              <a:ext cx="3575304" cy="120548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260</TotalTime>
  <Words>839</Words>
  <Application>Microsoft Office PowerPoint</Application>
  <PresentationFormat>Custom</PresentationFormat>
  <Paragraphs>120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Trebuchet MS</vt:lpstr>
      <vt:lpstr>Office Theme</vt:lpstr>
      <vt:lpstr>PowerPoint Presentation</vt:lpstr>
      <vt:lpstr>POROZUMIENIE SEKTOROWE DZIŚ</vt:lpstr>
      <vt:lpstr>PowerPoint Presentation</vt:lpstr>
      <vt:lpstr>WYBRANE OSIĄGNIĘCIA GRUP ROBOCZYCH</vt:lpstr>
      <vt:lpstr>WYBRANE OSIĄGNIĘCIA GRUP ROBOCZYCH</vt:lpstr>
      <vt:lpstr>GŁÓWNE BARIERY DALSZEGO ROZWOJU</vt:lpstr>
      <vt:lpstr>ROLA PAŃSTWA - ROZWIĄZANIA</vt:lpstr>
      <vt:lpstr>FORMY PRZEKSZTAŁCENIA - PORÓWNANIE</vt:lpstr>
      <vt:lpstr>KONIECZNOŚĆ INTEGRACJI ZAINTERESOWANYCH PODMIOTÓW W RAMACH IZBY GOSPODARCZEJ</vt:lpstr>
      <vt:lpstr>DZIĘKUJĘ ZA UWAGĘ!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Konferencja stron - final</dc:title>
  <dc:creator>Popiołek Marek</dc:creator>
  <cp:lastModifiedBy>Jakub Holeniszczy (260693)</cp:lastModifiedBy>
  <cp:revision>4</cp:revision>
  <dcterms:created xsi:type="dcterms:W3CDTF">2023-11-30T16:26:08Z</dcterms:created>
  <dcterms:modified xsi:type="dcterms:W3CDTF">2023-12-14T21:25:35Z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2023-10-25T00:00:00Z</vt:filetime>
  </property>
  <property fmtid="{D5CDD505-2E9C-101B-9397-08002B2CF9AE}" pid="3" name="Creator">
    <vt:lpwstr>Microsoft® PowerPoint® dla Microsoft 365</vt:lpwstr>
  </property>
  <property fmtid="{D5CDD505-2E9C-101B-9397-08002B2CF9AE}" pid="4" name="LastSaved">
    <vt:filetime>2023-11-30T00:00:00Z</vt:filetime>
  </property>
  <property fmtid="{D5CDD505-2E9C-101B-9397-08002B2CF9AE}" pid="5" name="Producer">
    <vt:lpwstr>Microsoft® PowerPoint® dla Microsoft 365</vt:lpwstr>
  </property>
</Properties>
</file>